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69" r:id="rId5"/>
    <p:sldId id="275" r:id="rId6"/>
    <p:sldId id="282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D339F-289D-4224-A07E-A1696EE374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B6B7EF-AB5E-4D45-BA6D-BE12B1787CD1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ساختار ساده و محدود</a:t>
          </a:r>
          <a:endParaRPr lang="en-US" b="1" dirty="0">
            <a:cs typeface="B Lotus" panose="00000400000000000000" pitchFamily="2" charset="-78"/>
          </a:endParaRPr>
        </a:p>
      </dgm:t>
    </dgm:pt>
    <dgm:pt modelId="{0E09D17B-0FFF-46E3-9C79-AFE000836D51}" type="parTrans" cxnId="{2E3DF854-BB90-4233-BA66-5DFEC806264C}">
      <dgm:prSet/>
      <dgm:spPr/>
      <dgm:t>
        <a:bodyPr/>
        <a:lstStyle/>
        <a:p>
          <a:endParaRPr lang="en-US"/>
        </a:p>
      </dgm:t>
    </dgm:pt>
    <dgm:pt modelId="{E28091E9-ED1E-4ED2-BE77-3BFE59B7FAD8}" type="sibTrans" cxnId="{2E3DF854-BB90-4233-BA66-5DFEC806264C}">
      <dgm:prSet/>
      <dgm:spPr/>
      <dgm:t>
        <a:bodyPr/>
        <a:lstStyle/>
        <a:p>
          <a:endParaRPr lang="en-US"/>
        </a:p>
      </dgm:t>
    </dgm:pt>
    <dgm:pt modelId="{6D82B79B-C145-4760-8356-4DA059FDC2E2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تمرکز بر تولید داخلی</a:t>
          </a:r>
          <a:endParaRPr lang="en-US" b="1" dirty="0">
            <a:cs typeface="B Lotus" panose="00000400000000000000" pitchFamily="2" charset="-78"/>
          </a:endParaRPr>
        </a:p>
      </dgm:t>
    </dgm:pt>
    <dgm:pt modelId="{FA790CFA-17D3-4D13-A320-2B798D9800C5}" type="parTrans" cxnId="{F5AA52F3-E68D-452A-BE4A-D48CEAAE4B73}">
      <dgm:prSet/>
      <dgm:spPr/>
      <dgm:t>
        <a:bodyPr/>
        <a:lstStyle/>
        <a:p>
          <a:endParaRPr lang="en-US"/>
        </a:p>
      </dgm:t>
    </dgm:pt>
    <dgm:pt modelId="{2D1F1FE4-33A7-44AF-B250-78533A80AA04}" type="sibTrans" cxnId="{F5AA52F3-E68D-452A-BE4A-D48CEAAE4B73}">
      <dgm:prSet/>
      <dgm:spPr/>
      <dgm:t>
        <a:bodyPr/>
        <a:lstStyle/>
        <a:p>
          <a:endParaRPr lang="en-US"/>
        </a:p>
      </dgm:t>
    </dgm:pt>
    <dgm:pt modelId="{F3583424-1816-466C-BDE4-8BC719D0BE7B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کمبود تخصص و فناوری‌های پیچیده</a:t>
          </a:r>
          <a:endParaRPr lang="en-US" b="1" dirty="0">
            <a:cs typeface="B Lotus" panose="00000400000000000000" pitchFamily="2" charset="-78"/>
          </a:endParaRPr>
        </a:p>
      </dgm:t>
    </dgm:pt>
    <dgm:pt modelId="{CCCB98A9-ED28-45A8-BBF2-8AEF0611C684}" type="parTrans" cxnId="{7A880FBA-3005-42CF-9E08-9A2EB831C20B}">
      <dgm:prSet/>
      <dgm:spPr/>
      <dgm:t>
        <a:bodyPr/>
        <a:lstStyle/>
        <a:p>
          <a:endParaRPr lang="en-US"/>
        </a:p>
      </dgm:t>
    </dgm:pt>
    <dgm:pt modelId="{88350CF0-9084-422A-BF4A-BD4857A1E95F}" type="sibTrans" cxnId="{7A880FBA-3005-42CF-9E08-9A2EB831C20B}">
      <dgm:prSet/>
      <dgm:spPr/>
      <dgm:t>
        <a:bodyPr/>
        <a:lstStyle/>
        <a:p>
          <a:endParaRPr lang="en-US"/>
        </a:p>
      </dgm:t>
    </dgm:pt>
    <dgm:pt modelId="{C74719C1-AD35-449B-94F9-2589C6E27C6D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محدود بودن رقابت و مشارکت جهانی</a:t>
          </a:r>
          <a:endParaRPr lang="en-US" dirty="0"/>
        </a:p>
      </dgm:t>
    </dgm:pt>
    <dgm:pt modelId="{D3147215-D2A6-4354-9584-6A66D00C6669}" type="parTrans" cxnId="{ECAD5967-B807-4B82-A93A-587DBBD3F978}">
      <dgm:prSet/>
      <dgm:spPr/>
      <dgm:t>
        <a:bodyPr/>
        <a:lstStyle/>
        <a:p>
          <a:endParaRPr lang="en-US"/>
        </a:p>
      </dgm:t>
    </dgm:pt>
    <dgm:pt modelId="{32458CF0-D9C9-49C7-88CB-019F4DCEB8D3}" type="sibTrans" cxnId="{ECAD5967-B807-4B82-A93A-587DBBD3F978}">
      <dgm:prSet/>
      <dgm:spPr/>
      <dgm:t>
        <a:bodyPr/>
        <a:lstStyle/>
        <a:p>
          <a:endParaRPr lang="en-US"/>
        </a:p>
      </dgm:t>
    </dgm:pt>
    <dgm:pt modelId="{4A96CE83-D064-4FF0-B9D4-24C9B7A232F6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عدم تخصص در توزیع جهانی</a:t>
          </a:r>
          <a:endParaRPr lang="en-US" dirty="0"/>
        </a:p>
      </dgm:t>
    </dgm:pt>
    <dgm:pt modelId="{86108825-5A13-4809-8DEB-C542F11D574E}" type="parTrans" cxnId="{AA7143C4-62AF-47FA-861B-6FF11E33FB97}">
      <dgm:prSet/>
      <dgm:spPr/>
      <dgm:t>
        <a:bodyPr/>
        <a:lstStyle/>
        <a:p>
          <a:endParaRPr lang="en-US"/>
        </a:p>
      </dgm:t>
    </dgm:pt>
    <dgm:pt modelId="{46DCD048-3721-43DB-A044-ECFD4F399CAF}" type="sibTrans" cxnId="{AA7143C4-62AF-47FA-861B-6FF11E33FB97}">
      <dgm:prSet/>
      <dgm:spPr/>
      <dgm:t>
        <a:bodyPr/>
        <a:lstStyle/>
        <a:p>
          <a:endParaRPr lang="en-US"/>
        </a:p>
      </dgm:t>
    </dgm:pt>
    <dgm:pt modelId="{AF7F3487-81D4-40AF-8CF0-FA5C66093697}" type="pres">
      <dgm:prSet presAssocID="{F53D339F-289D-4224-A07E-A1696EE374B4}" presName="Name0" presStyleCnt="0">
        <dgm:presLayoutVars>
          <dgm:chMax val="7"/>
          <dgm:chPref val="7"/>
          <dgm:dir/>
        </dgm:presLayoutVars>
      </dgm:prSet>
      <dgm:spPr/>
    </dgm:pt>
    <dgm:pt modelId="{AEC7AE0A-D218-4D91-AB11-E1956C2972CE}" type="pres">
      <dgm:prSet presAssocID="{F53D339F-289D-4224-A07E-A1696EE374B4}" presName="Name1" presStyleCnt="0"/>
      <dgm:spPr/>
    </dgm:pt>
    <dgm:pt modelId="{4B1FFBCC-7B3D-401A-AD66-A4152109073B}" type="pres">
      <dgm:prSet presAssocID="{F53D339F-289D-4224-A07E-A1696EE374B4}" presName="cycle" presStyleCnt="0"/>
      <dgm:spPr/>
    </dgm:pt>
    <dgm:pt modelId="{5EEA535D-6376-4157-8C09-B0FFB842C255}" type="pres">
      <dgm:prSet presAssocID="{F53D339F-289D-4224-A07E-A1696EE374B4}" presName="srcNode" presStyleLbl="node1" presStyleIdx="0" presStyleCnt="5"/>
      <dgm:spPr/>
    </dgm:pt>
    <dgm:pt modelId="{8E90708F-10B9-4B7A-98A0-11A46600436B}" type="pres">
      <dgm:prSet presAssocID="{F53D339F-289D-4224-A07E-A1696EE374B4}" presName="conn" presStyleLbl="parChTrans1D2" presStyleIdx="0" presStyleCnt="1"/>
      <dgm:spPr/>
    </dgm:pt>
    <dgm:pt modelId="{2E254771-991D-4DA0-9ED1-34DA8EA6437F}" type="pres">
      <dgm:prSet presAssocID="{F53D339F-289D-4224-A07E-A1696EE374B4}" presName="extraNode" presStyleLbl="node1" presStyleIdx="0" presStyleCnt="5"/>
      <dgm:spPr/>
    </dgm:pt>
    <dgm:pt modelId="{B697A993-83CB-4164-8B72-1A03846CAC9C}" type="pres">
      <dgm:prSet presAssocID="{F53D339F-289D-4224-A07E-A1696EE374B4}" presName="dstNode" presStyleLbl="node1" presStyleIdx="0" presStyleCnt="5"/>
      <dgm:spPr/>
    </dgm:pt>
    <dgm:pt modelId="{710E3B6C-A851-4090-9319-BEE695D8A1F6}" type="pres">
      <dgm:prSet presAssocID="{CCB6B7EF-AB5E-4D45-BA6D-BE12B1787CD1}" presName="text_1" presStyleLbl="node1" presStyleIdx="0" presStyleCnt="5">
        <dgm:presLayoutVars>
          <dgm:bulletEnabled val="1"/>
        </dgm:presLayoutVars>
      </dgm:prSet>
      <dgm:spPr/>
    </dgm:pt>
    <dgm:pt modelId="{9928216D-1FDD-487D-AA2A-B9C19D1B5A21}" type="pres">
      <dgm:prSet presAssocID="{CCB6B7EF-AB5E-4D45-BA6D-BE12B1787CD1}" presName="accent_1" presStyleCnt="0"/>
      <dgm:spPr/>
    </dgm:pt>
    <dgm:pt modelId="{2BDD30C3-5BFA-4769-86F3-0B11CEF90571}" type="pres">
      <dgm:prSet presAssocID="{CCB6B7EF-AB5E-4D45-BA6D-BE12B1787CD1}" presName="accentRepeatNode" presStyleLbl="solidFgAcc1" presStyleIdx="0" presStyleCnt="5"/>
      <dgm:spPr/>
    </dgm:pt>
    <dgm:pt modelId="{5EBB00BA-A81E-4E52-87B0-60A5AE798793}" type="pres">
      <dgm:prSet presAssocID="{6D82B79B-C145-4760-8356-4DA059FDC2E2}" presName="text_2" presStyleLbl="node1" presStyleIdx="1" presStyleCnt="5">
        <dgm:presLayoutVars>
          <dgm:bulletEnabled val="1"/>
        </dgm:presLayoutVars>
      </dgm:prSet>
      <dgm:spPr/>
    </dgm:pt>
    <dgm:pt modelId="{60D26D46-D608-44C1-83A3-03F52A0E68E7}" type="pres">
      <dgm:prSet presAssocID="{6D82B79B-C145-4760-8356-4DA059FDC2E2}" presName="accent_2" presStyleCnt="0"/>
      <dgm:spPr/>
    </dgm:pt>
    <dgm:pt modelId="{D28901AD-9081-4AA6-B023-B14921746977}" type="pres">
      <dgm:prSet presAssocID="{6D82B79B-C145-4760-8356-4DA059FDC2E2}" presName="accentRepeatNode" presStyleLbl="solidFgAcc1" presStyleIdx="1" presStyleCnt="5"/>
      <dgm:spPr/>
    </dgm:pt>
    <dgm:pt modelId="{7154A587-21BE-4A07-8219-5022BF6C3AB0}" type="pres">
      <dgm:prSet presAssocID="{F3583424-1816-466C-BDE4-8BC719D0BE7B}" presName="text_3" presStyleLbl="node1" presStyleIdx="2" presStyleCnt="5">
        <dgm:presLayoutVars>
          <dgm:bulletEnabled val="1"/>
        </dgm:presLayoutVars>
      </dgm:prSet>
      <dgm:spPr/>
    </dgm:pt>
    <dgm:pt modelId="{6E6CCEC9-E3C8-438D-B05C-E7F36A81496B}" type="pres">
      <dgm:prSet presAssocID="{F3583424-1816-466C-BDE4-8BC719D0BE7B}" presName="accent_3" presStyleCnt="0"/>
      <dgm:spPr/>
    </dgm:pt>
    <dgm:pt modelId="{B285EA69-6B88-4392-8F0E-6E65AF5639BC}" type="pres">
      <dgm:prSet presAssocID="{F3583424-1816-466C-BDE4-8BC719D0BE7B}" presName="accentRepeatNode" presStyleLbl="solidFgAcc1" presStyleIdx="2" presStyleCnt="5"/>
      <dgm:spPr/>
    </dgm:pt>
    <dgm:pt modelId="{AD5C1B66-3CD6-4EA9-93CF-CD06EB7B5DDB}" type="pres">
      <dgm:prSet presAssocID="{C74719C1-AD35-449B-94F9-2589C6E27C6D}" presName="text_4" presStyleLbl="node1" presStyleIdx="3" presStyleCnt="5">
        <dgm:presLayoutVars>
          <dgm:bulletEnabled val="1"/>
        </dgm:presLayoutVars>
      </dgm:prSet>
      <dgm:spPr/>
    </dgm:pt>
    <dgm:pt modelId="{5C5D89BB-E8C8-4233-9D5A-AF59413FD6D9}" type="pres">
      <dgm:prSet presAssocID="{C74719C1-AD35-449B-94F9-2589C6E27C6D}" presName="accent_4" presStyleCnt="0"/>
      <dgm:spPr/>
    </dgm:pt>
    <dgm:pt modelId="{E9819686-D0E2-4E66-BD85-0FF70B0C8EF2}" type="pres">
      <dgm:prSet presAssocID="{C74719C1-AD35-449B-94F9-2589C6E27C6D}" presName="accentRepeatNode" presStyleLbl="solidFgAcc1" presStyleIdx="3" presStyleCnt="5"/>
      <dgm:spPr/>
    </dgm:pt>
    <dgm:pt modelId="{AF1EDC2A-2FB7-482D-9333-C9A366FF2E13}" type="pres">
      <dgm:prSet presAssocID="{4A96CE83-D064-4FF0-B9D4-24C9B7A232F6}" presName="text_5" presStyleLbl="node1" presStyleIdx="4" presStyleCnt="5">
        <dgm:presLayoutVars>
          <dgm:bulletEnabled val="1"/>
        </dgm:presLayoutVars>
      </dgm:prSet>
      <dgm:spPr/>
    </dgm:pt>
    <dgm:pt modelId="{F016CE6F-C152-4351-AF5C-31B1206167F2}" type="pres">
      <dgm:prSet presAssocID="{4A96CE83-D064-4FF0-B9D4-24C9B7A232F6}" presName="accent_5" presStyleCnt="0"/>
      <dgm:spPr/>
    </dgm:pt>
    <dgm:pt modelId="{28F2D938-9BCB-4809-A389-45FE631D9D15}" type="pres">
      <dgm:prSet presAssocID="{4A96CE83-D064-4FF0-B9D4-24C9B7A232F6}" presName="accentRepeatNode" presStyleLbl="solidFgAcc1" presStyleIdx="4" presStyleCnt="5"/>
      <dgm:spPr/>
    </dgm:pt>
  </dgm:ptLst>
  <dgm:cxnLst>
    <dgm:cxn modelId="{3F42891D-A41C-4388-AC6C-A49424FFE0B5}" type="presOf" srcId="{CCB6B7EF-AB5E-4D45-BA6D-BE12B1787CD1}" destId="{710E3B6C-A851-4090-9319-BEE695D8A1F6}" srcOrd="0" destOrd="0" presId="urn:microsoft.com/office/officeart/2008/layout/VerticalCurvedList"/>
    <dgm:cxn modelId="{77C95730-4E2E-4952-A0F5-7A5CC876C348}" type="presOf" srcId="{E28091E9-ED1E-4ED2-BE77-3BFE59B7FAD8}" destId="{8E90708F-10B9-4B7A-98A0-11A46600436B}" srcOrd="0" destOrd="0" presId="urn:microsoft.com/office/officeart/2008/layout/VerticalCurvedList"/>
    <dgm:cxn modelId="{DA06C260-83B1-45BF-820B-D872363E9837}" type="presOf" srcId="{F3583424-1816-466C-BDE4-8BC719D0BE7B}" destId="{7154A587-21BE-4A07-8219-5022BF6C3AB0}" srcOrd="0" destOrd="0" presId="urn:microsoft.com/office/officeart/2008/layout/VerticalCurvedList"/>
    <dgm:cxn modelId="{ECAD5967-B807-4B82-A93A-587DBBD3F978}" srcId="{F53D339F-289D-4224-A07E-A1696EE374B4}" destId="{C74719C1-AD35-449B-94F9-2589C6E27C6D}" srcOrd="3" destOrd="0" parTransId="{D3147215-D2A6-4354-9584-6A66D00C6669}" sibTransId="{32458CF0-D9C9-49C7-88CB-019F4DCEB8D3}"/>
    <dgm:cxn modelId="{2E3DF854-BB90-4233-BA66-5DFEC806264C}" srcId="{F53D339F-289D-4224-A07E-A1696EE374B4}" destId="{CCB6B7EF-AB5E-4D45-BA6D-BE12B1787CD1}" srcOrd="0" destOrd="0" parTransId="{0E09D17B-0FFF-46E3-9C79-AFE000836D51}" sibTransId="{E28091E9-ED1E-4ED2-BE77-3BFE59B7FAD8}"/>
    <dgm:cxn modelId="{4A206E80-7DFF-47DB-B36B-BF57F03F3442}" type="presOf" srcId="{C74719C1-AD35-449B-94F9-2589C6E27C6D}" destId="{AD5C1B66-3CD6-4EA9-93CF-CD06EB7B5DDB}" srcOrd="0" destOrd="0" presId="urn:microsoft.com/office/officeart/2008/layout/VerticalCurvedList"/>
    <dgm:cxn modelId="{D3686C97-6C58-4AC5-846E-8BAF7BB7C314}" type="presOf" srcId="{6D82B79B-C145-4760-8356-4DA059FDC2E2}" destId="{5EBB00BA-A81E-4E52-87B0-60A5AE798793}" srcOrd="0" destOrd="0" presId="urn:microsoft.com/office/officeart/2008/layout/VerticalCurvedList"/>
    <dgm:cxn modelId="{6FE5E6AC-06EC-4255-8EC4-F4A49934A2DB}" type="presOf" srcId="{4A96CE83-D064-4FF0-B9D4-24C9B7A232F6}" destId="{AF1EDC2A-2FB7-482D-9333-C9A366FF2E13}" srcOrd="0" destOrd="0" presId="urn:microsoft.com/office/officeart/2008/layout/VerticalCurvedList"/>
    <dgm:cxn modelId="{7A880FBA-3005-42CF-9E08-9A2EB831C20B}" srcId="{F53D339F-289D-4224-A07E-A1696EE374B4}" destId="{F3583424-1816-466C-BDE4-8BC719D0BE7B}" srcOrd="2" destOrd="0" parTransId="{CCCB98A9-ED28-45A8-BBF2-8AEF0611C684}" sibTransId="{88350CF0-9084-422A-BF4A-BD4857A1E95F}"/>
    <dgm:cxn modelId="{AA7143C4-62AF-47FA-861B-6FF11E33FB97}" srcId="{F53D339F-289D-4224-A07E-A1696EE374B4}" destId="{4A96CE83-D064-4FF0-B9D4-24C9B7A232F6}" srcOrd="4" destOrd="0" parTransId="{86108825-5A13-4809-8DEB-C542F11D574E}" sibTransId="{46DCD048-3721-43DB-A044-ECFD4F399CAF}"/>
    <dgm:cxn modelId="{B96CCBE1-3E44-4230-9666-A1E80CFE5B28}" type="presOf" srcId="{F53D339F-289D-4224-A07E-A1696EE374B4}" destId="{AF7F3487-81D4-40AF-8CF0-FA5C66093697}" srcOrd="0" destOrd="0" presId="urn:microsoft.com/office/officeart/2008/layout/VerticalCurvedList"/>
    <dgm:cxn modelId="{F5AA52F3-E68D-452A-BE4A-D48CEAAE4B73}" srcId="{F53D339F-289D-4224-A07E-A1696EE374B4}" destId="{6D82B79B-C145-4760-8356-4DA059FDC2E2}" srcOrd="1" destOrd="0" parTransId="{FA790CFA-17D3-4D13-A320-2B798D9800C5}" sibTransId="{2D1F1FE4-33A7-44AF-B250-78533A80AA04}"/>
    <dgm:cxn modelId="{2F5678B5-03A6-47A1-A3E5-D0464BCCFC1B}" type="presParOf" srcId="{AF7F3487-81D4-40AF-8CF0-FA5C66093697}" destId="{AEC7AE0A-D218-4D91-AB11-E1956C2972CE}" srcOrd="0" destOrd="0" presId="urn:microsoft.com/office/officeart/2008/layout/VerticalCurvedList"/>
    <dgm:cxn modelId="{C3735EEB-F25A-45B6-8899-A54949334DDA}" type="presParOf" srcId="{AEC7AE0A-D218-4D91-AB11-E1956C2972CE}" destId="{4B1FFBCC-7B3D-401A-AD66-A4152109073B}" srcOrd="0" destOrd="0" presId="urn:microsoft.com/office/officeart/2008/layout/VerticalCurvedList"/>
    <dgm:cxn modelId="{21D3BBF4-65EE-49A0-8C29-D3865A204240}" type="presParOf" srcId="{4B1FFBCC-7B3D-401A-AD66-A4152109073B}" destId="{5EEA535D-6376-4157-8C09-B0FFB842C255}" srcOrd="0" destOrd="0" presId="urn:microsoft.com/office/officeart/2008/layout/VerticalCurvedList"/>
    <dgm:cxn modelId="{623AA1C4-8670-4578-A5AF-ADA72ED4481E}" type="presParOf" srcId="{4B1FFBCC-7B3D-401A-AD66-A4152109073B}" destId="{8E90708F-10B9-4B7A-98A0-11A46600436B}" srcOrd="1" destOrd="0" presId="urn:microsoft.com/office/officeart/2008/layout/VerticalCurvedList"/>
    <dgm:cxn modelId="{2761FAF7-47FD-48A3-AB4B-E947F1DAAC0D}" type="presParOf" srcId="{4B1FFBCC-7B3D-401A-AD66-A4152109073B}" destId="{2E254771-991D-4DA0-9ED1-34DA8EA6437F}" srcOrd="2" destOrd="0" presId="urn:microsoft.com/office/officeart/2008/layout/VerticalCurvedList"/>
    <dgm:cxn modelId="{C5BD5DE1-D24D-45D0-81B8-B56F91B7B4C2}" type="presParOf" srcId="{4B1FFBCC-7B3D-401A-AD66-A4152109073B}" destId="{B697A993-83CB-4164-8B72-1A03846CAC9C}" srcOrd="3" destOrd="0" presId="urn:microsoft.com/office/officeart/2008/layout/VerticalCurvedList"/>
    <dgm:cxn modelId="{65D48FC8-C0A7-439B-8D17-389B7241477F}" type="presParOf" srcId="{AEC7AE0A-D218-4D91-AB11-E1956C2972CE}" destId="{710E3B6C-A851-4090-9319-BEE695D8A1F6}" srcOrd="1" destOrd="0" presId="urn:microsoft.com/office/officeart/2008/layout/VerticalCurvedList"/>
    <dgm:cxn modelId="{326EFB93-5925-4F79-852E-910A2AC6CE36}" type="presParOf" srcId="{AEC7AE0A-D218-4D91-AB11-E1956C2972CE}" destId="{9928216D-1FDD-487D-AA2A-B9C19D1B5A21}" srcOrd="2" destOrd="0" presId="urn:microsoft.com/office/officeart/2008/layout/VerticalCurvedList"/>
    <dgm:cxn modelId="{A48E0B48-E464-4FFB-A311-A1632985CC67}" type="presParOf" srcId="{9928216D-1FDD-487D-AA2A-B9C19D1B5A21}" destId="{2BDD30C3-5BFA-4769-86F3-0B11CEF90571}" srcOrd="0" destOrd="0" presId="urn:microsoft.com/office/officeart/2008/layout/VerticalCurvedList"/>
    <dgm:cxn modelId="{D8553E3E-BDA8-4559-84CD-B4D346B14EE1}" type="presParOf" srcId="{AEC7AE0A-D218-4D91-AB11-E1956C2972CE}" destId="{5EBB00BA-A81E-4E52-87B0-60A5AE798793}" srcOrd="3" destOrd="0" presId="urn:microsoft.com/office/officeart/2008/layout/VerticalCurvedList"/>
    <dgm:cxn modelId="{25476203-6FCC-4CFE-A1BB-C4D497C43269}" type="presParOf" srcId="{AEC7AE0A-D218-4D91-AB11-E1956C2972CE}" destId="{60D26D46-D608-44C1-83A3-03F52A0E68E7}" srcOrd="4" destOrd="0" presId="urn:microsoft.com/office/officeart/2008/layout/VerticalCurvedList"/>
    <dgm:cxn modelId="{B3A9F371-BB30-4065-ABF4-8C9829BFDBE8}" type="presParOf" srcId="{60D26D46-D608-44C1-83A3-03F52A0E68E7}" destId="{D28901AD-9081-4AA6-B023-B14921746977}" srcOrd="0" destOrd="0" presId="urn:microsoft.com/office/officeart/2008/layout/VerticalCurvedList"/>
    <dgm:cxn modelId="{A2555815-5EF5-4BB7-8466-403C59162B17}" type="presParOf" srcId="{AEC7AE0A-D218-4D91-AB11-E1956C2972CE}" destId="{7154A587-21BE-4A07-8219-5022BF6C3AB0}" srcOrd="5" destOrd="0" presId="urn:microsoft.com/office/officeart/2008/layout/VerticalCurvedList"/>
    <dgm:cxn modelId="{421B6170-BC82-4DA7-AB7E-6E9CA21B6E68}" type="presParOf" srcId="{AEC7AE0A-D218-4D91-AB11-E1956C2972CE}" destId="{6E6CCEC9-E3C8-438D-B05C-E7F36A81496B}" srcOrd="6" destOrd="0" presId="urn:microsoft.com/office/officeart/2008/layout/VerticalCurvedList"/>
    <dgm:cxn modelId="{6401529A-562E-44E1-AE43-AEAD6BF86C5D}" type="presParOf" srcId="{6E6CCEC9-E3C8-438D-B05C-E7F36A81496B}" destId="{B285EA69-6B88-4392-8F0E-6E65AF5639BC}" srcOrd="0" destOrd="0" presId="urn:microsoft.com/office/officeart/2008/layout/VerticalCurvedList"/>
    <dgm:cxn modelId="{C9FEB7EC-EFAB-41C7-845A-A60FD696B9E0}" type="presParOf" srcId="{AEC7AE0A-D218-4D91-AB11-E1956C2972CE}" destId="{AD5C1B66-3CD6-4EA9-93CF-CD06EB7B5DDB}" srcOrd="7" destOrd="0" presId="urn:microsoft.com/office/officeart/2008/layout/VerticalCurvedList"/>
    <dgm:cxn modelId="{529BE642-B535-47A1-9468-47C17FCE7AEE}" type="presParOf" srcId="{AEC7AE0A-D218-4D91-AB11-E1956C2972CE}" destId="{5C5D89BB-E8C8-4233-9D5A-AF59413FD6D9}" srcOrd="8" destOrd="0" presId="urn:microsoft.com/office/officeart/2008/layout/VerticalCurvedList"/>
    <dgm:cxn modelId="{8B69971B-094C-485F-A17F-3A5D2CC2FA9E}" type="presParOf" srcId="{5C5D89BB-E8C8-4233-9D5A-AF59413FD6D9}" destId="{E9819686-D0E2-4E66-BD85-0FF70B0C8EF2}" srcOrd="0" destOrd="0" presId="urn:microsoft.com/office/officeart/2008/layout/VerticalCurvedList"/>
    <dgm:cxn modelId="{27CE2B93-87AA-4674-A546-54E7F31859B6}" type="presParOf" srcId="{AEC7AE0A-D218-4D91-AB11-E1956C2972CE}" destId="{AF1EDC2A-2FB7-482D-9333-C9A366FF2E13}" srcOrd="9" destOrd="0" presId="urn:microsoft.com/office/officeart/2008/layout/VerticalCurvedList"/>
    <dgm:cxn modelId="{C02339A9-C787-4344-9366-C0A87EF2F15F}" type="presParOf" srcId="{AEC7AE0A-D218-4D91-AB11-E1956C2972CE}" destId="{F016CE6F-C152-4351-AF5C-31B1206167F2}" srcOrd="10" destOrd="0" presId="urn:microsoft.com/office/officeart/2008/layout/VerticalCurvedList"/>
    <dgm:cxn modelId="{E96125F5-857E-4A14-A056-38643AC70712}" type="presParOf" srcId="{F016CE6F-C152-4351-AF5C-31B1206167F2}" destId="{28F2D938-9BCB-4809-A389-45FE631D9D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D339F-289D-4224-A07E-A1696EE374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B6B7EF-AB5E-4D45-BA6D-BE12B1787CD1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گسترش همکاری‌های بین‌المللی</a:t>
          </a:r>
          <a:endParaRPr lang="en-US" b="1" dirty="0">
            <a:cs typeface="B Lotus" panose="00000400000000000000" pitchFamily="2" charset="-78"/>
          </a:endParaRPr>
        </a:p>
      </dgm:t>
    </dgm:pt>
    <dgm:pt modelId="{0E09D17B-0FFF-46E3-9C79-AFE000836D51}" type="parTrans" cxnId="{2E3DF854-BB90-4233-BA66-5DFEC806264C}">
      <dgm:prSet/>
      <dgm:spPr/>
      <dgm:t>
        <a:bodyPr/>
        <a:lstStyle/>
        <a:p>
          <a:endParaRPr lang="en-US"/>
        </a:p>
      </dgm:t>
    </dgm:pt>
    <dgm:pt modelId="{E28091E9-ED1E-4ED2-BE77-3BFE59B7FAD8}" type="sibTrans" cxnId="{2E3DF854-BB90-4233-BA66-5DFEC806264C}">
      <dgm:prSet/>
      <dgm:spPr/>
      <dgm:t>
        <a:bodyPr/>
        <a:lstStyle/>
        <a:p>
          <a:endParaRPr lang="en-US"/>
        </a:p>
      </dgm:t>
    </dgm:pt>
    <dgm:pt modelId="{6D82B79B-C145-4760-8356-4DA059FDC2E2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تقسیم کار و تخصصی شدن فرایندهای تولید</a:t>
          </a:r>
          <a:endParaRPr lang="en-US" b="1" dirty="0">
            <a:cs typeface="B Lotus" panose="00000400000000000000" pitchFamily="2" charset="-78"/>
          </a:endParaRPr>
        </a:p>
      </dgm:t>
    </dgm:pt>
    <dgm:pt modelId="{FA790CFA-17D3-4D13-A320-2B798D9800C5}" type="parTrans" cxnId="{F5AA52F3-E68D-452A-BE4A-D48CEAAE4B73}">
      <dgm:prSet/>
      <dgm:spPr/>
      <dgm:t>
        <a:bodyPr/>
        <a:lstStyle/>
        <a:p>
          <a:endParaRPr lang="en-US"/>
        </a:p>
      </dgm:t>
    </dgm:pt>
    <dgm:pt modelId="{2D1F1FE4-33A7-44AF-B250-78533A80AA04}" type="sibTrans" cxnId="{F5AA52F3-E68D-452A-BE4A-D48CEAAE4B73}">
      <dgm:prSet/>
      <dgm:spPr/>
      <dgm:t>
        <a:bodyPr/>
        <a:lstStyle/>
        <a:p>
          <a:endParaRPr lang="en-US"/>
        </a:p>
      </dgm:t>
    </dgm:pt>
    <dgm:pt modelId="{F3583424-1816-466C-BDE4-8BC719D0BE7B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رشد فزاینده صادرات و واردات</a:t>
          </a:r>
          <a:endParaRPr lang="en-US" b="1" dirty="0">
            <a:cs typeface="B Lotus" panose="00000400000000000000" pitchFamily="2" charset="-78"/>
          </a:endParaRPr>
        </a:p>
      </dgm:t>
    </dgm:pt>
    <dgm:pt modelId="{CCCB98A9-ED28-45A8-BBF2-8AEF0611C684}" type="parTrans" cxnId="{7A880FBA-3005-42CF-9E08-9A2EB831C20B}">
      <dgm:prSet/>
      <dgm:spPr/>
      <dgm:t>
        <a:bodyPr/>
        <a:lstStyle/>
        <a:p>
          <a:endParaRPr lang="en-US"/>
        </a:p>
      </dgm:t>
    </dgm:pt>
    <dgm:pt modelId="{88350CF0-9084-422A-BF4A-BD4857A1E95F}" type="sibTrans" cxnId="{7A880FBA-3005-42CF-9E08-9A2EB831C20B}">
      <dgm:prSet/>
      <dgm:spPr/>
      <dgm:t>
        <a:bodyPr/>
        <a:lstStyle/>
        <a:p>
          <a:endParaRPr lang="en-US"/>
        </a:p>
      </dgm:t>
    </dgm:pt>
    <dgm:pt modelId="{C74719C1-AD35-449B-94F9-2589C6E27C6D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ارتقاء فناوری و نوآوری</a:t>
          </a:r>
          <a:endParaRPr lang="en-US" dirty="0">
            <a:cs typeface="B Lotus" panose="00000400000000000000" pitchFamily="2" charset="-78"/>
          </a:endParaRPr>
        </a:p>
      </dgm:t>
    </dgm:pt>
    <dgm:pt modelId="{D3147215-D2A6-4354-9584-6A66D00C6669}" type="parTrans" cxnId="{ECAD5967-B807-4B82-A93A-587DBBD3F978}">
      <dgm:prSet/>
      <dgm:spPr/>
      <dgm:t>
        <a:bodyPr/>
        <a:lstStyle/>
        <a:p>
          <a:endParaRPr lang="en-US"/>
        </a:p>
      </dgm:t>
    </dgm:pt>
    <dgm:pt modelId="{32458CF0-D9C9-49C7-88CB-019F4DCEB8D3}" type="sibTrans" cxnId="{ECAD5967-B807-4B82-A93A-587DBBD3F978}">
      <dgm:prSet/>
      <dgm:spPr/>
      <dgm:t>
        <a:bodyPr/>
        <a:lstStyle/>
        <a:p>
          <a:endParaRPr lang="en-US"/>
        </a:p>
      </dgm:t>
    </dgm:pt>
    <dgm:pt modelId="{38643A41-234D-46FB-8FC4-49A903963638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ایجاد ظرفیت‌های تولیدی و زیرساخت‌های جهانی</a:t>
          </a:r>
          <a:endParaRPr lang="en-US" dirty="0">
            <a:cs typeface="B Lotus" panose="00000400000000000000" pitchFamily="2" charset="-78"/>
          </a:endParaRPr>
        </a:p>
      </dgm:t>
    </dgm:pt>
    <dgm:pt modelId="{274DC45B-C5D6-43B8-9654-B535EDE0BD4C}" type="sibTrans" cxnId="{7B6D26DF-C098-4C28-AFF2-6562C263A262}">
      <dgm:prSet/>
      <dgm:spPr/>
      <dgm:t>
        <a:bodyPr/>
        <a:lstStyle/>
        <a:p>
          <a:endParaRPr lang="en-US"/>
        </a:p>
      </dgm:t>
    </dgm:pt>
    <dgm:pt modelId="{E97937D6-FECE-456D-86FA-2AA118295B55}" type="parTrans" cxnId="{7B6D26DF-C098-4C28-AFF2-6562C263A262}">
      <dgm:prSet/>
      <dgm:spPr/>
      <dgm:t>
        <a:bodyPr/>
        <a:lstStyle/>
        <a:p>
          <a:endParaRPr lang="en-US"/>
        </a:p>
      </dgm:t>
    </dgm:pt>
    <dgm:pt modelId="{AF7F3487-81D4-40AF-8CF0-FA5C66093697}" type="pres">
      <dgm:prSet presAssocID="{F53D339F-289D-4224-A07E-A1696EE374B4}" presName="Name0" presStyleCnt="0">
        <dgm:presLayoutVars>
          <dgm:chMax val="7"/>
          <dgm:chPref val="7"/>
          <dgm:dir/>
        </dgm:presLayoutVars>
      </dgm:prSet>
      <dgm:spPr/>
    </dgm:pt>
    <dgm:pt modelId="{AEC7AE0A-D218-4D91-AB11-E1956C2972CE}" type="pres">
      <dgm:prSet presAssocID="{F53D339F-289D-4224-A07E-A1696EE374B4}" presName="Name1" presStyleCnt="0"/>
      <dgm:spPr/>
    </dgm:pt>
    <dgm:pt modelId="{4B1FFBCC-7B3D-401A-AD66-A4152109073B}" type="pres">
      <dgm:prSet presAssocID="{F53D339F-289D-4224-A07E-A1696EE374B4}" presName="cycle" presStyleCnt="0"/>
      <dgm:spPr/>
    </dgm:pt>
    <dgm:pt modelId="{5EEA535D-6376-4157-8C09-B0FFB842C255}" type="pres">
      <dgm:prSet presAssocID="{F53D339F-289D-4224-A07E-A1696EE374B4}" presName="srcNode" presStyleLbl="node1" presStyleIdx="0" presStyleCnt="5"/>
      <dgm:spPr/>
    </dgm:pt>
    <dgm:pt modelId="{8E90708F-10B9-4B7A-98A0-11A46600436B}" type="pres">
      <dgm:prSet presAssocID="{F53D339F-289D-4224-A07E-A1696EE374B4}" presName="conn" presStyleLbl="parChTrans1D2" presStyleIdx="0" presStyleCnt="1"/>
      <dgm:spPr/>
    </dgm:pt>
    <dgm:pt modelId="{2E254771-991D-4DA0-9ED1-34DA8EA6437F}" type="pres">
      <dgm:prSet presAssocID="{F53D339F-289D-4224-A07E-A1696EE374B4}" presName="extraNode" presStyleLbl="node1" presStyleIdx="0" presStyleCnt="5"/>
      <dgm:spPr/>
    </dgm:pt>
    <dgm:pt modelId="{B697A993-83CB-4164-8B72-1A03846CAC9C}" type="pres">
      <dgm:prSet presAssocID="{F53D339F-289D-4224-A07E-A1696EE374B4}" presName="dstNode" presStyleLbl="node1" presStyleIdx="0" presStyleCnt="5"/>
      <dgm:spPr/>
    </dgm:pt>
    <dgm:pt modelId="{710E3B6C-A851-4090-9319-BEE695D8A1F6}" type="pres">
      <dgm:prSet presAssocID="{CCB6B7EF-AB5E-4D45-BA6D-BE12B1787CD1}" presName="text_1" presStyleLbl="node1" presStyleIdx="0" presStyleCnt="5" custLinFactNeighborX="2757" custLinFactNeighborY="-28029">
        <dgm:presLayoutVars>
          <dgm:bulletEnabled val="1"/>
        </dgm:presLayoutVars>
      </dgm:prSet>
      <dgm:spPr/>
    </dgm:pt>
    <dgm:pt modelId="{9928216D-1FDD-487D-AA2A-B9C19D1B5A21}" type="pres">
      <dgm:prSet presAssocID="{CCB6B7EF-AB5E-4D45-BA6D-BE12B1787CD1}" presName="accent_1" presStyleCnt="0"/>
      <dgm:spPr/>
    </dgm:pt>
    <dgm:pt modelId="{2BDD30C3-5BFA-4769-86F3-0B11CEF90571}" type="pres">
      <dgm:prSet presAssocID="{CCB6B7EF-AB5E-4D45-BA6D-BE12B1787CD1}" presName="accentRepeatNode" presStyleLbl="solidFgAcc1" presStyleIdx="0" presStyleCnt="5"/>
      <dgm:spPr/>
    </dgm:pt>
    <dgm:pt modelId="{5EBB00BA-A81E-4E52-87B0-60A5AE798793}" type="pres">
      <dgm:prSet presAssocID="{6D82B79B-C145-4760-8356-4DA059FDC2E2}" presName="text_2" presStyleLbl="node1" presStyleIdx="1" presStyleCnt="5">
        <dgm:presLayoutVars>
          <dgm:bulletEnabled val="1"/>
        </dgm:presLayoutVars>
      </dgm:prSet>
      <dgm:spPr/>
    </dgm:pt>
    <dgm:pt modelId="{60D26D46-D608-44C1-83A3-03F52A0E68E7}" type="pres">
      <dgm:prSet presAssocID="{6D82B79B-C145-4760-8356-4DA059FDC2E2}" presName="accent_2" presStyleCnt="0"/>
      <dgm:spPr/>
    </dgm:pt>
    <dgm:pt modelId="{D28901AD-9081-4AA6-B023-B14921746977}" type="pres">
      <dgm:prSet presAssocID="{6D82B79B-C145-4760-8356-4DA059FDC2E2}" presName="accentRepeatNode" presStyleLbl="solidFgAcc1" presStyleIdx="1" presStyleCnt="5"/>
      <dgm:spPr/>
    </dgm:pt>
    <dgm:pt modelId="{7154A587-21BE-4A07-8219-5022BF6C3AB0}" type="pres">
      <dgm:prSet presAssocID="{F3583424-1816-466C-BDE4-8BC719D0BE7B}" presName="text_3" presStyleLbl="node1" presStyleIdx="2" presStyleCnt="5">
        <dgm:presLayoutVars>
          <dgm:bulletEnabled val="1"/>
        </dgm:presLayoutVars>
      </dgm:prSet>
      <dgm:spPr/>
    </dgm:pt>
    <dgm:pt modelId="{6E6CCEC9-E3C8-438D-B05C-E7F36A81496B}" type="pres">
      <dgm:prSet presAssocID="{F3583424-1816-466C-BDE4-8BC719D0BE7B}" presName="accent_3" presStyleCnt="0"/>
      <dgm:spPr/>
    </dgm:pt>
    <dgm:pt modelId="{B285EA69-6B88-4392-8F0E-6E65AF5639BC}" type="pres">
      <dgm:prSet presAssocID="{F3583424-1816-466C-BDE4-8BC719D0BE7B}" presName="accentRepeatNode" presStyleLbl="solidFgAcc1" presStyleIdx="2" presStyleCnt="5"/>
      <dgm:spPr/>
    </dgm:pt>
    <dgm:pt modelId="{AD5C1B66-3CD6-4EA9-93CF-CD06EB7B5DDB}" type="pres">
      <dgm:prSet presAssocID="{C74719C1-AD35-449B-94F9-2589C6E27C6D}" presName="text_4" presStyleLbl="node1" presStyleIdx="3" presStyleCnt="5">
        <dgm:presLayoutVars>
          <dgm:bulletEnabled val="1"/>
        </dgm:presLayoutVars>
      </dgm:prSet>
      <dgm:spPr/>
    </dgm:pt>
    <dgm:pt modelId="{5C5D89BB-E8C8-4233-9D5A-AF59413FD6D9}" type="pres">
      <dgm:prSet presAssocID="{C74719C1-AD35-449B-94F9-2589C6E27C6D}" presName="accent_4" presStyleCnt="0"/>
      <dgm:spPr/>
    </dgm:pt>
    <dgm:pt modelId="{E9819686-D0E2-4E66-BD85-0FF70B0C8EF2}" type="pres">
      <dgm:prSet presAssocID="{C74719C1-AD35-449B-94F9-2589C6E27C6D}" presName="accentRepeatNode" presStyleLbl="solidFgAcc1" presStyleIdx="3" presStyleCnt="5"/>
      <dgm:spPr/>
    </dgm:pt>
    <dgm:pt modelId="{316983C3-28D4-474B-9F25-F1DEA8626631}" type="pres">
      <dgm:prSet presAssocID="{38643A41-234D-46FB-8FC4-49A903963638}" presName="text_5" presStyleLbl="node1" presStyleIdx="4" presStyleCnt="5">
        <dgm:presLayoutVars>
          <dgm:bulletEnabled val="1"/>
        </dgm:presLayoutVars>
      </dgm:prSet>
      <dgm:spPr/>
    </dgm:pt>
    <dgm:pt modelId="{BD6ABB2B-97D1-47ED-B360-7CD6EAA3BF77}" type="pres">
      <dgm:prSet presAssocID="{38643A41-234D-46FB-8FC4-49A903963638}" presName="accent_5" presStyleCnt="0"/>
      <dgm:spPr/>
    </dgm:pt>
    <dgm:pt modelId="{8EBB8B99-E219-4AA7-A4EC-89DEF3958B16}" type="pres">
      <dgm:prSet presAssocID="{38643A41-234D-46FB-8FC4-49A903963638}" presName="accentRepeatNode" presStyleLbl="solidFgAcc1" presStyleIdx="4" presStyleCnt="5"/>
      <dgm:spPr/>
    </dgm:pt>
  </dgm:ptLst>
  <dgm:cxnLst>
    <dgm:cxn modelId="{3F42891D-A41C-4388-AC6C-A49424FFE0B5}" type="presOf" srcId="{CCB6B7EF-AB5E-4D45-BA6D-BE12B1787CD1}" destId="{710E3B6C-A851-4090-9319-BEE695D8A1F6}" srcOrd="0" destOrd="0" presId="urn:microsoft.com/office/officeart/2008/layout/VerticalCurvedList"/>
    <dgm:cxn modelId="{77C95730-4E2E-4952-A0F5-7A5CC876C348}" type="presOf" srcId="{E28091E9-ED1E-4ED2-BE77-3BFE59B7FAD8}" destId="{8E90708F-10B9-4B7A-98A0-11A46600436B}" srcOrd="0" destOrd="0" presId="urn:microsoft.com/office/officeart/2008/layout/VerticalCurvedList"/>
    <dgm:cxn modelId="{DA06C260-83B1-45BF-820B-D872363E9837}" type="presOf" srcId="{F3583424-1816-466C-BDE4-8BC719D0BE7B}" destId="{7154A587-21BE-4A07-8219-5022BF6C3AB0}" srcOrd="0" destOrd="0" presId="urn:microsoft.com/office/officeart/2008/layout/VerticalCurvedList"/>
    <dgm:cxn modelId="{ECAD5967-B807-4B82-A93A-587DBBD3F978}" srcId="{F53D339F-289D-4224-A07E-A1696EE374B4}" destId="{C74719C1-AD35-449B-94F9-2589C6E27C6D}" srcOrd="3" destOrd="0" parTransId="{D3147215-D2A6-4354-9584-6A66D00C6669}" sibTransId="{32458CF0-D9C9-49C7-88CB-019F4DCEB8D3}"/>
    <dgm:cxn modelId="{1D414272-9A45-4845-849C-E1EE992E164B}" type="presOf" srcId="{38643A41-234D-46FB-8FC4-49A903963638}" destId="{316983C3-28D4-474B-9F25-F1DEA8626631}" srcOrd="0" destOrd="0" presId="urn:microsoft.com/office/officeart/2008/layout/VerticalCurvedList"/>
    <dgm:cxn modelId="{2E3DF854-BB90-4233-BA66-5DFEC806264C}" srcId="{F53D339F-289D-4224-A07E-A1696EE374B4}" destId="{CCB6B7EF-AB5E-4D45-BA6D-BE12B1787CD1}" srcOrd="0" destOrd="0" parTransId="{0E09D17B-0FFF-46E3-9C79-AFE000836D51}" sibTransId="{E28091E9-ED1E-4ED2-BE77-3BFE59B7FAD8}"/>
    <dgm:cxn modelId="{4A206E80-7DFF-47DB-B36B-BF57F03F3442}" type="presOf" srcId="{C74719C1-AD35-449B-94F9-2589C6E27C6D}" destId="{AD5C1B66-3CD6-4EA9-93CF-CD06EB7B5DDB}" srcOrd="0" destOrd="0" presId="urn:microsoft.com/office/officeart/2008/layout/VerticalCurvedList"/>
    <dgm:cxn modelId="{D3686C97-6C58-4AC5-846E-8BAF7BB7C314}" type="presOf" srcId="{6D82B79B-C145-4760-8356-4DA059FDC2E2}" destId="{5EBB00BA-A81E-4E52-87B0-60A5AE798793}" srcOrd="0" destOrd="0" presId="urn:microsoft.com/office/officeart/2008/layout/VerticalCurvedList"/>
    <dgm:cxn modelId="{7A880FBA-3005-42CF-9E08-9A2EB831C20B}" srcId="{F53D339F-289D-4224-A07E-A1696EE374B4}" destId="{F3583424-1816-466C-BDE4-8BC719D0BE7B}" srcOrd="2" destOrd="0" parTransId="{CCCB98A9-ED28-45A8-BBF2-8AEF0611C684}" sibTransId="{88350CF0-9084-422A-BF4A-BD4857A1E95F}"/>
    <dgm:cxn modelId="{7B6D26DF-C098-4C28-AFF2-6562C263A262}" srcId="{F53D339F-289D-4224-A07E-A1696EE374B4}" destId="{38643A41-234D-46FB-8FC4-49A903963638}" srcOrd="4" destOrd="0" parTransId="{E97937D6-FECE-456D-86FA-2AA118295B55}" sibTransId="{274DC45B-C5D6-43B8-9654-B535EDE0BD4C}"/>
    <dgm:cxn modelId="{B96CCBE1-3E44-4230-9666-A1E80CFE5B28}" type="presOf" srcId="{F53D339F-289D-4224-A07E-A1696EE374B4}" destId="{AF7F3487-81D4-40AF-8CF0-FA5C66093697}" srcOrd="0" destOrd="0" presId="urn:microsoft.com/office/officeart/2008/layout/VerticalCurvedList"/>
    <dgm:cxn modelId="{F5AA52F3-E68D-452A-BE4A-D48CEAAE4B73}" srcId="{F53D339F-289D-4224-A07E-A1696EE374B4}" destId="{6D82B79B-C145-4760-8356-4DA059FDC2E2}" srcOrd="1" destOrd="0" parTransId="{FA790CFA-17D3-4D13-A320-2B798D9800C5}" sibTransId="{2D1F1FE4-33A7-44AF-B250-78533A80AA04}"/>
    <dgm:cxn modelId="{2F5678B5-03A6-47A1-A3E5-D0464BCCFC1B}" type="presParOf" srcId="{AF7F3487-81D4-40AF-8CF0-FA5C66093697}" destId="{AEC7AE0A-D218-4D91-AB11-E1956C2972CE}" srcOrd="0" destOrd="0" presId="urn:microsoft.com/office/officeart/2008/layout/VerticalCurvedList"/>
    <dgm:cxn modelId="{C3735EEB-F25A-45B6-8899-A54949334DDA}" type="presParOf" srcId="{AEC7AE0A-D218-4D91-AB11-E1956C2972CE}" destId="{4B1FFBCC-7B3D-401A-AD66-A4152109073B}" srcOrd="0" destOrd="0" presId="urn:microsoft.com/office/officeart/2008/layout/VerticalCurvedList"/>
    <dgm:cxn modelId="{21D3BBF4-65EE-49A0-8C29-D3865A204240}" type="presParOf" srcId="{4B1FFBCC-7B3D-401A-AD66-A4152109073B}" destId="{5EEA535D-6376-4157-8C09-B0FFB842C255}" srcOrd="0" destOrd="0" presId="urn:microsoft.com/office/officeart/2008/layout/VerticalCurvedList"/>
    <dgm:cxn modelId="{623AA1C4-8670-4578-A5AF-ADA72ED4481E}" type="presParOf" srcId="{4B1FFBCC-7B3D-401A-AD66-A4152109073B}" destId="{8E90708F-10B9-4B7A-98A0-11A46600436B}" srcOrd="1" destOrd="0" presId="urn:microsoft.com/office/officeart/2008/layout/VerticalCurvedList"/>
    <dgm:cxn modelId="{2761FAF7-47FD-48A3-AB4B-E947F1DAAC0D}" type="presParOf" srcId="{4B1FFBCC-7B3D-401A-AD66-A4152109073B}" destId="{2E254771-991D-4DA0-9ED1-34DA8EA6437F}" srcOrd="2" destOrd="0" presId="urn:microsoft.com/office/officeart/2008/layout/VerticalCurvedList"/>
    <dgm:cxn modelId="{C5BD5DE1-D24D-45D0-81B8-B56F91B7B4C2}" type="presParOf" srcId="{4B1FFBCC-7B3D-401A-AD66-A4152109073B}" destId="{B697A993-83CB-4164-8B72-1A03846CAC9C}" srcOrd="3" destOrd="0" presId="urn:microsoft.com/office/officeart/2008/layout/VerticalCurvedList"/>
    <dgm:cxn modelId="{65D48FC8-C0A7-439B-8D17-389B7241477F}" type="presParOf" srcId="{AEC7AE0A-D218-4D91-AB11-E1956C2972CE}" destId="{710E3B6C-A851-4090-9319-BEE695D8A1F6}" srcOrd="1" destOrd="0" presId="urn:microsoft.com/office/officeart/2008/layout/VerticalCurvedList"/>
    <dgm:cxn modelId="{326EFB93-5925-4F79-852E-910A2AC6CE36}" type="presParOf" srcId="{AEC7AE0A-D218-4D91-AB11-E1956C2972CE}" destId="{9928216D-1FDD-487D-AA2A-B9C19D1B5A21}" srcOrd="2" destOrd="0" presId="urn:microsoft.com/office/officeart/2008/layout/VerticalCurvedList"/>
    <dgm:cxn modelId="{A48E0B48-E464-4FFB-A311-A1632985CC67}" type="presParOf" srcId="{9928216D-1FDD-487D-AA2A-B9C19D1B5A21}" destId="{2BDD30C3-5BFA-4769-86F3-0B11CEF90571}" srcOrd="0" destOrd="0" presId="urn:microsoft.com/office/officeart/2008/layout/VerticalCurvedList"/>
    <dgm:cxn modelId="{D8553E3E-BDA8-4559-84CD-B4D346B14EE1}" type="presParOf" srcId="{AEC7AE0A-D218-4D91-AB11-E1956C2972CE}" destId="{5EBB00BA-A81E-4E52-87B0-60A5AE798793}" srcOrd="3" destOrd="0" presId="urn:microsoft.com/office/officeart/2008/layout/VerticalCurvedList"/>
    <dgm:cxn modelId="{25476203-6FCC-4CFE-A1BB-C4D497C43269}" type="presParOf" srcId="{AEC7AE0A-D218-4D91-AB11-E1956C2972CE}" destId="{60D26D46-D608-44C1-83A3-03F52A0E68E7}" srcOrd="4" destOrd="0" presId="urn:microsoft.com/office/officeart/2008/layout/VerticalCurvedList"/>
    <dgm:cxn modelId="{B3A9F371-BB30-4065-ABF4-8C9829BFDBE8}" type="presParOf" srcId="{60D26D46-D608-44C1-83A3-03F52A0E68E7}" destId="{D28901AD-9081-4AA6-B023-B14921746977}" srcOrd="0" destOrd="0" presId="urn:microsoft.com/office/officeart/2008/layout/VerticalCurvedList"/>
    <dgm:cxn modelId="{A2555815-5EF5-4BB7-8466-403C59162B17}" type="presParOf" srcId="{AEC7AE0A-D218-4D91-AB11-E1956C2972CE}" destId="{7154A587-21BE-4A07-8219-5022BF6C3AB0}" srcOrd="5" destOrd="0" presId="urn:microsoft.com/office/officeart/2008/layout/VerticalCurvedList"/>
    <dgm:cxn modelId="{421B6170-BC82-4DA7-AB7E-6E9CA21B6E68}" type="presParOf" srcId="{AEC7AE0A-D218-4D91-AB11-E1956C2972CE}" destId="{6E6CCEC9-E3C8-438D-B05C-E7F36A81496B}" srcOrd="6" destOrd="0" presId="urn:microsoft.com/office/officeart/2008/layout/VerticalCurvedList"/>
    <dgm:cxn modelId="{6401529A-562E-44E1-AE43-AEAD6BF86C5D}" type="presParOf" srcId="{6E6CCEC9-E3C8-438D-B05C-E7F36A81496B}" destId="{B285EA69-6B88-4392-8F0E-6E65AF5639BC}" srcOrd="0" destOrd="0" presId="urn:microsoft.com/office/officeart/2008/layout/VerticalCurvedList"/>
    <dgm:cxn modelId="{C9FEB7EC-EFAB-41C7-845A-A60FD696B9E0}" type="presParOf" srcId="{AEC7AE0A-D218-4D91-AB11-E1956C2972CE}" destId="{AD5C1B66-3CD6-4EA9-93CF-CD06EB7B5DDB}" srcOrd="7" destOrd="0" presId="urn:microsoft.com/office/officeart/2008/layout/VerticalCurvedList"/>
    <dgm:cxn modelId="{529BE642-B535-47A1-9468-47C17FCE7AEE}" type="presParOf" srcId="{AEC7AE0A-D218-4D91-AB11-E1956C2972CE}" destId="{5C5D89BB-E8C8-4233-9D5A-AF59413FD6D9}" srcOrd="8" destOrd="0" presId="urn:microsoft.com/office/officeart/2008/layout/VerticalCurvedList"/>
    <dgm:cxn modelId="{8B69971B-094C-485F-A17F-3A5D2CC2FA9E}" type="presParOf" srcId="{5C5D89BB-E8C8-4233-9D5A-AF59413FD6D9}" destId="{E9819686-D0E2-4E66-BD85-0FF70B0C8EF2}" srcOrd="0" destOrd="0" presId="urn:microsoft.com/office/officeart/2008/layout/VerticalCurvedList"/>
    <dgm:cxn modelId="{AD0D5E59-E2E2-43F5-A197-ABE1E5862DA4}" type="presParOf" srcId="{AEC7AE0A-D218-4D91-AB11-E1956C2972CE}" destId="{316983C3-28D4-474B-9F25-F1DEA8626631}" srcOrd="9" destOrd="0" presId="urn:microsoft.com/office/officeart/2008/layout/VerticalCurvedList"/>
    <dgm:cxn modelId="{66AF1483-E34C-4585-867A-C955C0F6D1F3}" type="presParOf" srcId="{AEC7AE0A-D218-4D91-AB11-E1956C2972CE}" destId="{BD6ABB2B-97D1-47ED-B360-7CD6EAA3BF77}" srcOrd="10" destOrd="0" presId="urn:microsoft.com/office/officeart/2008/layout/VerticalCurvedList"/>
    <dgm:cxn modelId="{C8A97C62-9FD8-49E6-B14B-4DDB11A4759F}" type="presParOf" srcId="{BD6ABB2B-97D1-47ED-B360-7CD6EAA3BF77}" destId="{8EBB8B99-E219-4AA7-A4EC-89DEF3958B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D339F-289D-4224-A07E-A1696EE374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CB6B7EF-AB5E-4D45-BA6D-BE12B1787CD1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سازماندهی پیچیده و تخصصی فرآیندها</a:t>
          </a:r>
          <a:endParaRPr lang="en-US" b="1" dirty="0">
            <a:cs typeface="B Lotus" panose="00000400000000000000" pitchFamily="2" charset="-78"/>
          </a:endParaRPr>
        </a:p>
      </dgm:t>
    </dgm:pt>
    <dgm:pt modelId="{0E09D17B-0FFF-46E3-9C79-AFE000836D51}" type="parTrans" cxnId="{2E3DF854-BB90-4233-BA66-5DFEC806264C}">
      <dgm:prSet/>
      <dgm:spPr/>
      <dgm:t>
        <a:bodyPr/>
        <a:lstStyle/>
        <a:p>
          <a:endParaRPr lang="en-US"/>
        </a:p>
      </dgm:t>
    </dgm:pt>
    <dgm:pt modelId="{E28091E9-ED1E-4ED2-BE77-3BFE59B7FAD8}" type="sibTrans" cxnId="{2E3DF854-BB90-4233-BA66-5DFEC806264C}">
      <dgm:prSet/>
      <dgm:spPr/>
      <dgm:t>
        <a:bodyPr/>
        <a:lstStyle/>
        <a:p>
          <a:endParaRPr lang="en-US"/>
        </a:p>
      </dgm:t>
    </dgm:pt>
    <dgm:pt modelId="{6D82B79B-C145-4760-8356-4DA059FDC2E2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گسترش و تنوع بازارهای جهانی</a:t>
          </a:r>
          <a:endParaRPr lang="en-US" b="1" dirty="0">
            <a:cs typeface="B Lotus" panose="00000400000000000000" pitchFamily="2" charset="-78"/>
          </a:endParaRPr>
        </a:p>
      </dgm:t>
    </dgm:pt>
    <dgm:pt modelId="{FA790CFA-17D3-4D13-A320-2B798D9800C5}" type="parTrans" cxnId="{F5AA52F3-E68D-452A-BE4A-D48CEAAE4B73}">
      <dgm:prSet/>
      <dgm:spPr/>
      <dgm:t>
        <a:bodyPr/>
        <a:lstStyle/>
        <a:p>
          <a:endParaRPr lang="en-US"/>
        </a:p>
      </dgm:t>
    </dgm:pt>
    <dgm:pt modelId="{2D1F1FE4-33A7-44AF-B250-78533A80AA04}" type="sibTrans" cxnId="{F5AA52F3-E68D-452A-BE4A-D48CEAAE4B73}">
      <dgm:prSet/>
      <dgm:spPr/>
      <dgm:t>
        <a:bodyPr/>
        <a:lstStyle/>
        <a:p>
          <a:endParaRPr lang="en-US"/>
        </a:p>
      </dgm:t>
    </dgm:pt>
    <dgm:pt modelId="{F3583424-1816-466C-BDE4-8BC719D0BE7B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بهره‌وری و کارایی بالا</a:t>
          </a:r>
          <a:endParaRPr lang="en-US" b="1" dirty="0">
            <a:cs typeface="B Lotus" panose="00000400000000000000" pitchFamily="2" charset="-78"/>
          </a:endParaRPr>
        </a:p>
      </dgm:t>
    </dgm:pt>
    <dgm:pt modelId="{CCCB98A9-ED28-45A8-BBF2-8AEF0611C684}" type="parTrans" cxnId="{7A880FBA-3005-42CF-9E08-9A2EB831C20B}">
      <dgm:prSet/>
      <dgm:spPr/>
      <dgm:t>
        <a:bodyPr/>
        <a:lstStyle/>
        <a:p>
          <a:endParaRPr lang="en-US"/>
        </a:p>
      </dgm:t>
    </dgm:pt>
    <dgm:pt modelId="{88350CF0-9084-422A-BF4A-BD4857A1E95F}" type="sibTrans" cxnId="{7A880FBA-3005-42CF-9E08-9A2EB831C20B}">
      <dgm:prSet/>
      <dgm:spPr/>
      <dgm:t>
        <a:bodyPr/>
        <a:lstStyle/>
        <a:p>
          <a:endParaRPr lang="en-US"/>
        </a:p>
      </dgm:t>
    </dgm:pt>
    <dgm:pt modelId="{C74719C1-AD35-449B-94F9-2589C6E27C6D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رقابت جهانی و نوآوری مستمر</a:t>
          </a:r>
          <a:endParaRPr lang="en-US" dirty="0">
            <a:cs typeface="B Lotus" panose="00000400000000000000" pitchFamily="2" charset="-78"/>
          </a:endParaRPr>
        </a:p>
      </dgm:t>
    </dgm:pt>
    <dgm:pt modelId="{D3147215-D2A6-4354-9584-6A66D00C6669}" type="parTrans" cxnId="{ECAD5967-B807-4B82-A93A-587DBBD3F978}">
      <dgm:prSet/>
      <dgm:spPr/>
      <dgm:t>
        <a:bodyPr/>
        <a:lstStyle/>
        <a:p>
          <a:endParaRPr lang="en-US"/>
        </a:p>
      </dgm:t>
    </dgm:pt>
    <dgm:pt modelId="{32458CF0-D9C9-49C7-88CB-019F4DCEB8D3}" type="sibTrans" cxnId="{ECAD5967-B807-4B82-A93A-587DBBD3F978}">
      <dgm:prSet/>
      <dgm:spPr/>
      <dgm:t>
        <a:bodyPr/>
        <a:lstStyle/>
        <a:p>
          <a:endParaRPr lang="en-US"/>
        </a:p>
      </dgm:t>
    </dgm:pt>
    <dgm:pt modelId="{4A96CE83-D064-4FF0-B9D4-24C9B7A232F6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مدیریت ریسک و انعطاف‌پذیری بالا</a:t>
          </a:r>
          <a:endParaRPr lang="en-US" dirty="0">
            <a:cs typeface="B Lotus" panose="00000400000000000000" pitchFamily="2" charset="-78"/>
          </a:endParaRPr>
        </a:p>
      </dgm:t>
    </dgm:pt>
    <dgm:pt modelId="{86108825-5A13-4809-8DEB-C542F11D574E}" type="parTrans" cxnId="{AA7143C4-62AF-47FA-861B-6FF11E33FB97}">
      <dgm:prSet/>
      <dgm:spPr/>
      <dgm:t>
        <a:bodyPr/>
        <a:lstStyle/>
        <a:p>
          <a:endParaRPr lang="en-US"/>
        </a:p>
      </dgm:t>
    </dgm:pt>
    <dgm:pt modelId="{46DCD048-3721-43DB-A044-ECFD4F399CAF}" type="sibTrans" cxnId="{AA7143C4-62AF-47FA-861B-6FF11E33FB97}">
      <dgm:prSet/>
      <dgm:spPr/>
      <dgm:t>
        <a:bodyPr/>
        <a:lstStyle/>
        <a:p>
          <a:endParaRPr lang="en-US"/>
        </a:p>
      </dgm:t>
    </dgm:pt>
    <dgm:pt modelId="{38643A41-234D-46FB-8FC4-49A903963638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همکاری‌های استراتژیک و جهانی</a:t>
          </a:r>
          <a:endParaRPr lang="en-US" dirty="0">
            <a:cs typeface="B Lotus" panose="00000400000000000000" pitchFamily="2" charset="-78"/>
          </a:endParaRPr>
        </a:p>
      </dgm:t>
    </dgm:pt>
    <dgm:pt modelId="{E97937D6-FECE-456D-86FA-2AA118295B55}" type="parTrans" cxnId="{7B6D26DF-C098-4C28-AFF2-6562C263A262}">
      <dgm:prSet/>
      <dgm:spPr/>
      <dgm:t>
        <a:bodyPr/>
        <a:lstStyle/>
        <a:p>
          <a:endParaRPr lang="en-US"/>
        </a:p>
      </dgm:t>
    </dgm:pt>
    <dgm:pt modelId="{274DC45B-C5D6-43B8-9654-B535EDE0BD4C}" type="sibTrans" cxnId="{7B6D26DF-C098-4C28-AFF2-6562C263A262}">
      <dgm:prSet/>
      <dgm:spPr/>
      <dgm:t>
        <a:bodyPr/>
        <a:lstStyle/>
        <a:p>
          <a:endParaRPr lang="en-US"/>
        </a:p>
      </dgm:t>
    </dgm:pt>
    <dgm:pt modelId="{AF7F3487-81D4-40AF-8CF0-FA5C66093697}" type="pres">
      <dgm:prSet presAssocID="{F53D339F-289D-4224-A07E-A1696EE374B4}" presName="Name0" presStyleCnt="0">
        <dgm:presLayoutVars>
          <dgm:chMax val="7"/>
          <dgm:chPref val="7"/>
          <dgm:dir/>
        </dgm:presLayoutVars>
      </dgm:prSet>
      <dgm:spPr/>
    </dgm:pt>
    <dgm:pt modelId="{AEC7AE0A-D218-4D91-AB11-E1956C2972CE}" type="pres">
      <dgm:prSet presAssocID="{F53D339F-289D-4224-A07E-A1696EE374B4}" presName="Name1" presStyleCnt="0"/>
      <dgm:spPr/>
    </dgm:pt>
    <dgm:pt modelId="{4B1FFBCC-7B3D-401A-AD66-A4152109073B}" type="pres">
      <dgm:prSet presAssocID="{F53D339F-289D-4224-A07E-A1696EE374B4}" presName="cycle" presStyleCnt="0"/>
      <dgm:spPr/>
    </dgm:pt>
    <dgm:pt modelId="{5EEA535D-6376-4157-8C09-B0FFB842C255}" type="pres">
      <dgm:prSet presAssocID="{F53D339F-289D-4224-A07E-A1696EE374B4}" presName="srcNode" presStyleLbl="node1" presStyleIdx="0" presStyleCnt="6"/>
      <dgm:spPr/>
    </dgm:pt>
    <dgm:pt modelId="{8E90708F-10B9-4B7A-98A0-11A46600436B}" type="pres">
      <dgm:prSet presAssocID="{F53D339F-289D-4224-A07E-A1696EE374B4}" presName="conn" presStyleLbl="parChTrans1D2" presStyleIdx="0" presStyleCnt="1"/>
      <dgm:spPr/>
    </dgm:pt>
    <dgm:pt modelId="{2E254771-991D-4DA0-9ED1-34DA8EA6437F}" type="pres">
      <dgm:prSet presAssocID="{F53D339F-289D-4224-A07E-A1696EE374B4}" presName="extraNode" presStyleLbl="node1" presStyleIdx="0" presStyleCnt="6"/>
      <dgm:spPr/>
    </dgm:pt>
    <dgm:pt modelId="{B697A993-83CB-4164-8B72-1A03846CAC9C}" type="pres">
      <dgm:prSet presAssocID="{F53D339F-289D-4224-A07E-A1696EE374B4}" presName="dstNode" presStyleLbl="node1" presStyleIdx="0" presStyleCnt="6"/>
      <dgm:spPr/>
    </dgm:pt>
    <dgm:pt modelId="{710E3B6C-A851-4090-9319-BEE695D8A1F6}" type="pres">
      <dgm:prSet presAssocID="{CCB6B7EF-AB5E-4D45-BA6D-BE12B1787CD1}" presName="text_1" presStyleLbl="node1" presStyleIdx="0" presStyleCnt="6">
        <dgm:presLayoutVars>
          <dgm:bulletEnabled val="1"/>
        </dgm:presLayoutVars>
      </dgm:prSet>
      <dgm:spPr/>
    </dgm:pt>
    <dgm:pt modelId="{9928216D-1FDD-487D-AA2A-B9C19D1B5A21}" type="pres">
      <dgm:prSet presAssocID="{CCB6B7EF-AB5E-4D45-BA6D-BE12B1787CD1}" presName="accent_1" presStyleCnt="0"/>
      <dgm:spPr/>
    </dgm:pt>
    <dgm:pt modelId="{2BDD30C3-5BFA-4769-86F3-0B11CEF90571}" type="pres">
      <dgm:prSet presAssocID="{CCB6B7EF-AB5E-4D45-BA6D-BE12B1787CD1}" presName="accentRepeatNode" presStyleLbl="solidFgAcc1" presStyleIdx="0" presStyleCnt="6"/>
      <dgm:spPr/>
    </dgm:pt>
    <dgm:pt modelId="{5EBB00BA-A81E-4E52-87B0-60A5AE798793}" type="pres">
      <dgm:prSet presAssocID="{6D82B79B-C145-4760-8356-4DA059FDC2E2}" presName="text_2" presStyleLbl="node1" presStyleIdx="1" presStyleCnt="6">
        <dgm:presLayoutVars>
          <dgm:bulletEnabled val="1"/>
        </dgm:presLayoutVars>
      </dgm:prSet>
      <dgm:spPr/>
    </dgm:pt>
    <dgm:pt modelId="{60D26D46-D608-44C1-83A3-03F52A0E68E7}" type="pres">
      <dgm:prSet presAssocID="{6D82B79B-C145-4760-8356-4DA059FDC2E2}" presName="accent_2" presStyleCnt="0"/>
      <dgm:spPr/>
    </dgm:pt>
    <dgm:pt modelId="{D28901AD-9081-4AA6-B023-B14921746977}" type="pres">
      <dgm:prSet presAssocID="{6D82B79B-C145-4760-8356-4DA059FDC2E2}" presName="accentRepeatNode" presStyleLbl="solidFgAcc1" presStyleIdx="1" presStyleCnt="6"/>
      <dgm:spPr/>
    </dgm:pt>
    <dgm:pt modelId="{7154A587-21BE-4A07-8219-5022BF6C3AB0}" type="pres">
      <dgm:prSet presAssocID="{F3583424-1816-466C-BDE4-8BC719D0BE7B}" presName="text_3" presStyleLbl="node1" presStyleIdx="2" presStyleCnt="6">
        <dgm:presLayoutVars>
          <dgm:bulletEnabled val="1"/>
        </dgm:presLayoutVars>
      </dgm:prSet>
      <dgm:spPr/>
    </dgm:pt>
    <dgm:pt modelId="{6E6CCEC9-E3C8-438D-B05C-E7F36A81496B}" type="pres">
      <dgm:prSet presAssocID="{F3583424-1816-466C-BDE4-8BC719D0BE7B}" presName="accent_3" presStyleCnt="0"/>
      <dgm:spPr/>
    </dgm:pt>
    <dgm:pt modelId="{B285EA69-6B88-4392-8F0E-6E65AF5639BC}" type="pres">
      <dgm:prSet presAssocID="{F3583424-1816-466C-BDE4-8BC719D0BE7B}" presName="accentRepeatNode" presStyleLbl="solidFgAcc1" presStyleIdx="2" presStyleCnt="6"/>
      <dgm:spPr/>
    </dgm:pt>
    <dgm:pt modelId="{AD5C1B66-3CD6-4EA9-93CF-CD06EB7B5DDB}" type="pres">
      <dgm:prSet presAssocID="{C74719C1-AD35-449B-94F9-2589C6E27C6D}" presName="text_4" presStyleLbl="node1" presStyleIdx="3" presStyleCnt="6">
        <dgm:presLayoutVars>
          <dgm:bulletEnabled val="1"/>
        </dgm:presLayoutVars>
      </dgm:prSet>
      <dgm:spPr/>
    </dgm:pt>
    <dgm:pt modelId="{5C5D89BB-E8C8-4233-9D5A-AF59413FD6D9}" type="pres">
      <dgm:prSet presAssocID="{C74719C1-AD35-449B-94F9-2589C6E27C6D}" presName="accent_4" presStyleCnt="0"/>
      <dgm:spPr/>
    </dgm:pt>
    <dgm:pt modelId="{E9819686-D0E2-4E66-BD85-0FF70B0C8EF2}" type="pres">
      <dgm:prSet presAssocID="{C74719C1-AD35-449B-94F9-2589C6E27C6D}" presName="accentRepeatNode" presStyleLbl="solidFgAcc1" presStyleIdx="3" presStyleCnt="6"/>
      <dgm:spPr/>
    </dgm:pt>
    <dgm:pt modelId="{AF1EDC2A-2FB7-482D-9333-C9A366FF2E13}" type="pres">
      <dgm:prSet presAssocID="{4A96CE83-D064-4FF0-B9D4-24C9B7A232F6}" presName="text_5" presStyleLbl="node1" presStyleIdx="4" presStyleCnt="6">
        <dgm:presLayoutVars>
          <dgm:bulletEnabled val="1"/>
        </dgm:presLayoutVars>
      </dgm:prSet>
      <dgm:spPr/>
    </dgm:pt>
    <dgm:pt modelId="{F016CE6F-C152-4351-AF5C-31B1206167F2}" type="pres">
      <dgm:prSet presAssocID="{4A96CE83-D064-4FF0-B9D4-24C9B7A232F6}" presName="accent_5" presStyleCnt="0"/>
      <dgm:spPr/>
    </dgm:pt>
    <dgm:pt modelId="{28F2D938-9BCB-4809-A389-45FE631D9D15}" type="pres">
      <dgm:prSet presAssocID="{4A96CE83-D064-4FF0-B9D4-24C9B7A232F6}" presName="accentRepeatNode" presStyleLbl="solidFgAcc1" presStyleIdx="4" presStyleCnt="6"/>
      <dgm:spPr/>
    </dgm:pt>
    <dgm:pt modelId="{AC76AEB7-E056-4B5C-AADC-FF7840A0B13A}" type="pres">
      <dgm:prSet presAssocID="{38643A41-234D-46FB-8FC4-49A903963638}" presName="text_6" presStyleLbl="node1" presStyleIdx="5" presStyleCnt="6">
        <dgm:presLayoutVars>
          <dgm:bulletEnabled val="1"/>
        </dgm:presLayoutVars>
      </dgm:prSet>
      <dgm:spPr/>
    </dgm:pt>
    <dgm:pt modelId="{D63F8F90-F73D-48F2-BB23-1A8D9F73B916}" type="pres">
      <dgm:prSet presAssocID="{38643A41-234D-46FB-8FC4-49A903963638}" presName="accent_6" presStyleCnt="0"/>
      <dgm:spPr/>
    </dgm:pt>
    <dgm:pt modelId="{8EBB8B99-E219-4AA7-A4EC-89DEF3958B16}" type="pres">
      <dgm:prSet presAssocID="{38643A41-234D-46FB-8FC4-49A903963638}" presName="accentRepeatNode" presStyleLbl="solidFgAcc1" presStyleIdx="5" presStyleCnt="6"/>
      <dgm:spPr/>
    </dgm:pt>
  </dgm:ptLst>
  <dgm:cxnLst>
    <dgm:cxn modelId="{3F42891D-A41C-4388-AC6C-A49424FFE0B5}" type="presOf" srcId="{CCB6B7EF-AB5E-4D45-BA6D-BE12B1787CD1}" destId="{710E3B6C-A851-4090-9319-BEE695D8A1F6}" srcOrd="0" destOrd="0" presId="urn:microsoft.com/office/officeart/2008/layout/VerticalCurvedList"/>
    <dgm:cxn modelId="{77C95730-4E2E-4952-A0F5-7A5CC876C348}" type="presOf" srcId="{E28091E9-ED1E-4ED2-BE77-3BFE59B7FAD8}" destId="{8E90708F-10B9-4B7A-98A0-11A46600436B}" srcOrd="0" destOrd="0" presId="urn:microsoft.com/office/officeart/2008/layout/VerticalCurvedList"/>
    <dgm:cxn modelId="{DA06C260-83B1-45BF-820B-D872363E9837}" type="presOf" srcId="{F3583424-1816-466C-BDE4-8BC719D0BE7B}" destId="{7154A587-21BE-4A07-8219-5022BF6C3AB0}" srcOrd="0" destOrd="0" presId="urn:microsoft.com/office/officeart/2008/layout/VerticalCurvedList"/>
    <dgm:cxn modelId="{ECAD5967-B807-4B82-A93A-587DBBD3F978}" srcId="{F53D339F-289D-4224-A07E-A1696EE374B4}" destId="{C74719C1-AD35-449B-94F9-2589C6E27C6D}" srcOrd="3" destOrd="0" parTransId="{D3147215-D2A6-4354-9584-6A66D00C6669}" sibTransId="{32458CF0-D9C9-49C7-88CB-019F4DCEB8D3}"/>
    <dgm:cxn modelId="{2E3DF854-BB90-4233-BA66-5DFEC806264C}" srcId="{F53D339F-289D-4224-A07E-A1696EE374B4}" destId="{CCB6B7EF-AB5E-4D45-BA6D-BE12B1787CD1}" srcOrd="0" destOrd="0" parTransId="{0E09D17B-0FFF-46E3-9C79-AFE000836D51}" sibTransId="{E28091E9-ED1E-4ED2-BE77-3BFE59B7FAD8}"/>
    <dgm:cxn modelId="{984E6F57-53B2-445F-AF60-F88701C45BFA}" type="presOf" srcId="{38643A41-234D-46FB-8FC4-49A903963638}" destId="{AC76AEB7-E056-4B5C-AADC-FF7840A0B13A}" srcOrd="0" destOrd="0" presId="urn:microsoft.com/office/officeart/2008/layout/VerticalCurvedList"/>
    <dgm:cxn modelId="{4A206E80-7DFF-47DB-B36B-BF57F03F3442}" type="presOf" srcId="{C74719C1-AD35-449B-94F9-2589C6E27C6D}" destId="{AD5C1B66-3CD6-4EA9-93CF-CD06EB7B5DDB}" srcOrd="0" destOrd="0" presId="urn:microsoft.com/office/officeart/2008/layout/VerticalCurvedList"/>
    <dgm:cxn modelId="{D3686C97-6C58-4AC5-846E-8BAF7BB7C314}" type="presOf" srcId="{6D82B79B-C145-4760-8356-4DA059FDC2E2}" destId="{5EBB00BA-A81E-4E52-87B0-60A5AE798793}" srcOrd="0" destOrd="0" presId="urn:microsoft.com/office/officeart/2008/layout/VerticalCurvedList"/>
    <dgm:cxn modelId="{6FE5E6AC-06EC-4255-8EC4-F4A49934A2DB}" type="presOf" srcId="{4A96CE83-D064-4FF0-B9D4-24C9B7A232F6}" destId="{AF1EDC2A-2FB7-482D-9333-C9A366FF2E13}" srcOrd="0" destOrd="0" presId="urn:microsoft.com/office/officeart/2008/layout/VerticalCurvedList"/>
    <dgm:cxn modelId="{7A880FBA-3005-42CF-9E08-9A2EB831C20B}" srcId="{F53D339F-289D-4224-A07E-A1696EE374B4}" destId="{F3583424-1816-466C-BDE4-8BC719D0BE7B}" srcOrd="2" destOrd="0" parTransId="{CCCB98A9-ED28-45A8-BBF2-8AEF0611C684}" sibTransId="{88350CF0-9084-422A-BF4A-BD4857A1E95F}"/>
    <dgm:cxn modelId="{AA7143C4-62AF-47FA-861B-6FF11E33FB97}" srcId="{F53D339F-289D-4224-A07E-A1696EE374B4}" destId="{4A96CE83-D064-4FF0-B9D4-24C9B7A232F6}" srcOrd="4" destOrd="0" parTransId="{86108825-5A13-4809-8DEB-C542F11D574E}" sibTransId="{46DCD048-3721-43DB-A044-ECFD4F399CAF}"/>
    <dgm:cxn modelId="{7B6D26DF-C098-4C28-AFF2-6562C263A262}" srcId="{F53D339F-289D-4224-A07E-A1696EE374B4}" destId="{38643A41-234D-46FB-8FC4-49A903963638}" srcOrd="5" destOrd="0" parTransId="{E97937D6-FECE-456D-86FA-2AA118295B55}" sibTransId="{274DC45B-C5D6-43B8-9654-B535EDE0BD4C}"/>
    <dgm:cxn modelId="{B96CCBE1-3E44-4230-9666-A1E80CFE5B28}" type="presOf" srcId="{F53D339F-289D-4224-A07E-A1696EE374B4}" destId="{AF7F3487-81D4-40AF-8CF0-FA5C66093697}" srcOrd="0" destOrd="0" presId="urn:microsoft.com/office/officeart/2008/layout/VerticalCurvedList"/>
    <dgm:cxn modelId="{F5AA52F3-E68D-452A-BE4A-D48CEAAE4B73}" srcId="{F53D339F-289D-4224-A07E-A1696EE374B4}" destId="{6D82B79B-C145-4760-8356-4DA059FDC2E2}" srcOrd="1" destOrd="0" parTransId="{FA790CFA-17D3-4D13-A320-2B798D9800C5}" sibTransId="{2D1F1FE4-33A7-44AF-B250-78533A80AA04}"/>
    <dgm:cxn modelId="{2F5678B5-03A6-47A1-A3E5-D0464BCCFC1B}" type="presParOf" srcId="{AF7F3487-81D4-40AF-8CF0-FA5C66093697}" destId="{AEC7AE0A-D218-4D91-AB11-E1956C2972CE}" srcOrd="0" destOrd="0" presId="urn:microsoft.com/office/officeart/2008/layout/VerticalCurvedList"/>
    <dgm:cxn modelId="{C3735EEB-F25A-45B6-8899-A54949334DDA}" type="presParOf" srcId="{AEC7AE0A-D218-4D91-AB11-E1956C2972CE}" destId="{4B1FFBCC-7B3D-401A-AD66-A4152109073B}" srcOrd="0" destOrd="0" presId="urn:microsoft.com/office/officeart/2008/layout/VerticalCurvedList"/>
    <dgm:cxn modelId="{21D3BBF4-65EE-49A0-8C29-D3865A204240}" type="presParOf" srcId="{4B1FFBCC-7B3D-401A-AD66-A4152109073B}" destId="{5EEA535D-6376-4157-8C09-B0FFB842C255}" srcOrd="0" destOrd="0" presId="urn:microsoft.com/office/officeart/2008/layout/VerticalCurvedList"/>
    <dgm:cxn modelId="{623AA1C4-8670-4578-A5AF-ADA72ED4481E}" type="presParOf" srcId="{4B1FFBCC-7B3D-401A-AD66-A4152109073B}" destId="{8E90708F-10B9-4B7A-98A0-11A46600436B}" srcOrd="1" destOrd="0" presId="urn:microsoft.com/office/officeart/2008/layout/VerticalCurvedList"/>
    <dgm:cxn modelId="{2761FAF7-47FD-48A3-AB4B-E947F1DAAC0D}" type="presParOf" srcId="{4B1FFBCC-7B3D-401A-AD66-A4152109073B}" destId="{2E254771-991D-4DA0-9ED1-34DA8EA6437F}" srcOrd="2" destOrd="0" presId="urn:microsoft.com/office/officeart/2008/layout/VerticalCurvedList"/>
    <dgm:cxn modelId="{C5BD5DE1-D24D-45D0-81B8-B56F91B7B4C2}" type="presParOf" srcId="{4B1FFBCC-7B3D-401A-AD66-A4152109073B}" destId="{B697A993-83CB-4164-8B72-1A03846CAC9C}" srcOrd="3" destOrd="0" presId="urn:microsoft.com/office/officeart/2008/layout/VerticalCurvedList"/>
    <dgm:cxn modelId="{65D48FC8-C0A7-439B-8D17-389B7241477F}" type="presParOf" srcId="{AEC7AE0A-D218-4D91-AB11-E1956C2972CE}" destId="{710E3B6C-A851-4090-9319-BEE695D8A1F6}" srcOrd="1" destOrd="0" presId="urn:microsoft.com/office/officeart/2008/layout/VerticalCurvedList"/>
    <dgm:cxn modelId="{326EFB93-5925-4F79-852E-910A2AC6CE36}" type="presParOf" srcId="{AEC7AE0A-D218-4D91-AB11-E1956C2972CE}" destId="{9928216D-1FDD-487D-AA2A-B9C19D1B5A21}" srcOrd="2" destOrd="0" presId="urn:microsoft.com/office/officeart/2008/layout/VerticalCurvedList"/>
    <dgm:cxn modelId="{A48E0B48-E464-4FFB-A311-A1632985CC67}" type="presParOf" srcId="{9928216D-1FDD-487D-AA2A-B9C19D1B5A21}" destId="{2BDD30C3-5BFA-4769-86F3-0B11CEF90571}" srcOrd="0" destOrd="0" presId="urn:microsoft.com/office/officeart/2008/layout/VerticalCurvedList"/>
    <dgm:cxn modelId="{D8553E3E-BDA8-4559-84CD-B4D346B14EE1}" type="presParOf" srcId="{AEC7AE0A-D218-4D91-AB11-E1956C2972CE}" destId="{5EBB00BA-A81E-4E52-87B0-60A5AE798793}" srcOrd="3" destOrd="0" presId="urn:microsoft.com/office/officeart/2008/layout/VerticalCurvedList"/>
    <dgm:cxn modelId="{25476203-6FCC-4CFE-A1BB-C4D497C43269}" type="presParOf" srcId="{AEC7AE0A-D218-4D91-AB11-E1956C2972CE}" destId="{60D26D46-D608-44C1-83A3-03F52A0E68E7}" srcOrd="4" destOrd="0" presId="urn:microsoft.com/office/officeart/2008/layout/VerticalCurvedList"/>
    <dgm:cxn modelId="{B3A9F371-BB30-4065-ABF4-8C9829BFDBE8}" type="presParOf" srcId="{60D26D46-D608-44C1-83A3-03F52A0E68E7}" destId="{D28901AD-9081-4AA6-B023-B14921746977}" srcOrd="0" destOrd="0" presId="urn:microsoft.com/office/officeart/2008/layout/VerticalCurvedList"/>
    <dgm:cxn modelId="{A2555815-5EF5-4BB7-8466-403C59162B17}" type="presParOf" srcId="{AEC7AE0A-D218-4D91-AB11-E1956C2972CE}" destId="{7154A587-21BE-4A07-8219-5022BF6C3AB0}" srcOrd="5" destOrd="0" presId="urn:microsoft.com/office/officeart/2008/layout/VerticalCurvedList"/>
    <dgm:cxn modelId="{421B6170-BC82-4DA7-AB7E-6E9CA21B6E68}" type="presParOf" srcId="{AEC7AE0A-D218-4D91-AB11-E1956C2972CE}" destId="{6E6CCEC9-E3C8-438D-B05C-E7F36A81496B}" srcOrd="6" destOrd="0" presId="urn:microsoft.com/office/officeart/2008/layout/VerticalCurvedList"/>
    <dgm:cxn modelId="{6401529A-562E-44E1-AE43-AEAD6BF86C5D}" type="presParOf" srcId="{6E6CCEC9-E3C8-438D-B05C-E7F36A81496B}" destId="{B285EA69-6B88-4392-8F0E-6E65AF5639BC}" srcOrd="0" destOrd="0" presId="urn:microsoft.com/office/officeart/2008/layout/VerticalCurvedList"/>
    <dgm:cxn modelId="{C9FEB7EC-EFAB-41C7-845A-A60FD696B9E0}" type="presParOf" srcId="{AEC7AE0A-D218-4D91-AB11-E1956C2972CE}" destId="{AD5C1B66-3CD6-4EA9-93CF-CD06EB7B5DDB}" srcOrd="7" destOrd="0" presId="urn:microsoft.com/office/officeart/2008/layout/VerticalCurvedList"/>
    <dgm:cxn modelId="{529BE642-B535-47A1-9468-47C17FCE7AEE}" type="presParOf" srcId="{AEC7AE0A-D218-4D91-AB11-E1956C2972CE}" destId="{5C5D89BB-E8C8-4233-9D5A-AF59413FD6D9}" srcOrd="8" destOrd="0" presId="urn:microsoft.com/office/officeart/2008/layout/VerticalCurvedList"/>
    <dgm:cxn modelId="{8B69971B-094C-485F-A17F-3A5D2CC2FA9E}" type="presParOf" srcId="{5C5D89BB-E8C8-4233-9D5A-AF59413FD6D9}" destId="{E9819686-D0E2-4E66-BD85-0FF70B0C8EF2}" srcOrd="0" destOrd="0" presId="urn:microsoft.com/office/officeart/2008/layout/VerticalCurvedList"/>
    <dgm:cxn modelId="{27CE2B93-87AA-4674-A546-54E7F31859B6}" type="presParOf" srcId="{AEC7AE0A-D218-4D91-AB11-E1956C2972CE}" destId="{AF1EDC2A-2FB7-482D-9333-C9A366FF2E13}" srcOrd="9" destOrd="0" presId="urn:microsoft.com/office/officeart/2008/layout/VerticalCurvedList"/>
    <dgm:cxn modelId="{C02339A9-C787-4344-9366-C0A87EF2F15F}" type="presParOf" srcId="{AEC7AE0A-D218-4D91-AB11-E1956C2972CE}" destId="{F016CE6F-C152-4351-AF5C-31B1206167F2}" srcOrd="10" destOrd="0" presId="urn:microsoft.com/office/officeart/2008/layout/VerticalCurvedList"/>
    <dgm:cxn modelId="{E96125F5-857E-4A14-A056-38643AC70712}" type="presParOf" srcId="{F016CE6F-C152-4351-AF5C-31B1206167F2}" destId="{28F2D938-9BCB-4809-A389-45FE631D9D15}" srcOrd="0" destOrd="0" presId="urn:microsoft.com/office/officeart/2008/layout/VerticalCurvedList"/>
    <dgm:cxn modelId="{44C3C296-B148-4EDC-AA5F-62D7C72411EB}" type="presParOf" srcId="{AEC7AE0A-D218-4D91-AB11-E1956C2972CE}" destId="{AC76AEB7-E056-4B5C-AADC-FF7840A0B13A}" srcOrd="11" destOrd="0" presId="urn:microsoft.com/office/officeart/2008/layout/VerticalCurvedList"/>
    <dgm:cxn modelId="{BAE77559-7BA3-48B6-861D-E853B7D1F408}" type="presParOf" srcId="{AEC7AE0A-D218-4D91-AB11-E1956C2972CE}" destId="{D63F8F90-F73D-48F2-BB23-1A8D9F73B916}" srcOrd="12" destOrd="0" presId="urn:microsoft.com/office/officeart/2008/layout/VerticalCurvedList"/>
    <dgm:cxn modelId="{6A2175E8-3956-49AF-A490-035E835845B2}" type="presParOf" srcId="{D63F8F90-F73D-48F2-BB23-1A8D9F73B916}" destId="{8EBB8B99-E219-4AA7-A4EC-89DEF3958B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3D339F-289D-4224-A07E-A1696EE374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B6B7EF-AB5E-4D45-BA6D-BE12B1787CD1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بازنگری در ساختار زنجیره تأمین</a:t>
          </a:r>
          <a:endParaRPr lang="en-US" b="1" dirty="0">
            <a:cs typeface="B Lotus" panose="00000400000000000000" pitchFamily="2" charset="-78"/>
          </a:endParaRPr>
        </a:p>
      </dgm:t>
    </dgm:pt>
    <dgm:pt modelId="{0E09D17B-0FFF-46E3-9C79-AFE000836D51}" type="parTrans" cxnId="{2E3DF854-BB90-4233-BA66-5DFEC806264C}">
      <dgm:prSet/>
      <dgm:spPr/>
      <dgm:t>
        <a:bodyPr/>
        <a:lstStyle/>
        <a:p>
          <a:endParaRPr lang="en-US"/>
        </a:p>
      </dgm:t>
    </dgm:pt>
    <dgm:pt modelId="{E28091E9-ED1E-4ED2-BE77-3BFE59B7FAD8}" type="sibTrans" cxnId="{2E3DF854-BB90-4233-BA66-5DFEC806264C}">
      <dgm:prSet/>
      <dgm:spPr/>
      <dgm:t>
        <a:bodyPr/>
        <a:lstStyle/>
        <a:p>
          <a:endParaRPr lang="en-US"/>
        </a:p>
      </dgm:t>
    </dgm:pt>
    <dgm:pt modelId="{6D82B79B-C145-4760-8356-4DA059FDC2E2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تنوع منابع تأمین و کاهش ریسک</a:t>
          </a:r>
          <a:endParaRPr lang="en-US" b="1" dirty="0">
            <a:cs typeface="B Lotus" panose="00000400000000000000" pitchFamily="2" charset="-78"/>
          </a:endParaRPr>
        </a:p>
      </dgm:t>
    </dgm:pt>
    <dgm:pt modelId="{FA790CFA-17D3-4D13-A320-2B798D9800C5}" type="parTrans" cxnId="{F5AA52F3-E68D-452A-BE4A-D48CEAAE4B73}">
      <dgm:prSet/>
      <dgm:spPr/>
      <dgm:t>
        <a:bodyPr/>
        <a:lstStyle/>
        <a:p>
          <a:endParaRPr lang="en-US"/>
        </a:p>
      </dgm:t>
    </dgm:pt>
    <dgm:pt modelId="{2D1F1FE4-33A7-44AF-B250-78533A80AA04}" type="sibTrans" cxnId="{F5AA52F3-E68D-452A-BE4A-D48CEAAE4B73}">
      <dgm:prSet/>
      <dgm:spPr/>
      <dgm:t>
        <a:bodyPr/>
        <a:lstStyle/>
        <a:p>
          <a:endParaRPr lang="en-US"/>
        </a:p>
      </dgm:t>
    </dgm:pt>
    <dgm:pt modelId="{F3583424-1816-466C-BDE4-8BC719D0BE7B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ادغام فناوری‌های نوین</a:t>
          </a:r>
          <a:endParaRPr lang="en-US" b="1" dirty="0">
            <a:cs typeface="B Lotus" panose="00000400000000000000" pitchFamily="2" charset="-78"/>
          </a:endParaRPr>
        </a:p>
      </dgm:t>
    </dgm:pt>
    <dgm:pt modelId="{CCCB98A9-ED28-45A8-BBF2-8AEF0611C684}" type="parTrans" cxnId="{7A880FBA-3005-42CF-9E08-9A2EB831C20B}">
      <dgm:prSet/>
      <dgm:spPr/>
      <dgm:t>
        <a:bodyPr/>
        <a:lstStyle/>
        <a:p>
          <a:endParaRPr lang="en-US"/>
        </a:p>
      </dgm:t>
    </dgm:pt>
    <dgm:pt modelId="{88350CF0-9084-422A-BF4A-BD4857A1E95F}" type="sibTrans" cxnId="{7A880FBA-3005-42CF-9E08-9A2EB831C20B}">
      <dgm:prSet/>
      <dgm:spPr/>
      <dgm:t>
        <a:bodyPr/>
        <a:lstStyle/>
        <a:p>
          <a:endParaRPr lang="en-US"/>
        </a:p>
      </dgm:t>
    </dgm:pt>
    <dgm:pt modelId="{C74719C1-AD35-449B-94F9-2589C6E27C6D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نوآوری در مدل‌های تجاری</a:t>
          </a:r>
          <a:endParaRPr lang="en-US" dirty="0">
            <a:cs typeface="B Lotus" panose="00000400000000000000" pitchFamily="2" charset="-78"/>
          </a:endParaRPr>
        </a:p>
      </dgm:t>
    </dgm:pt>
    <dgm:pt modelId="{D3147215-D2A6-4354-9584-6A66D00C6669}" type="parTrans" cxnId="{ECAD5967-B807-4B82-A93A-587DBBD3F978}">
      <dgm:prSet/>
      <dgm:spPr/>
      <dgm:t>
        <a:bodyPr/>
        <a:lstStyle/>
        <a:p>
          <a:endParaRPr lang="en-US"/>
        </a:p>
      </dgm:t>
    </dgm:pt>
    <dgm:pt modelId="{32458CF0-D9C9-49C7-88CB-019F4DCEB8D3}" type="sibTrans" cxnId="{ECAD5967-B807-4B82-A93A-587DBBD3F978}">
      <dgm:prSet/>
      <dgm:spPr/>
      <dgm:t>
        <a:bodyPr/>
        <a:lstStyle/>
        <a:p>
          <a:endParaRPr lang="en-US"/>
        </a:p>
      </dgm:t>
    </dgm:pt>
    <dgm:pt modelId="{4A96CE83-D064-4FF0-B9D4-24C9B7A232F6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مکان‌یابی مجدد تولید و نزدیک‌سازی به بازارهای اصلی</a:t>
          </a:r>
          <a:endParaRPr lang="en-US" dirty="0">
            <a:cs typeface="B Lotus" panose="00000400000000000000" pitchFamily="2" charset="-78"/>
          </a:endParaRPr>
        </a:p>
      </dgm:t>
    </dgm:pt>
    <dgm:pt modelId="{86108825-5A13-4809-8DEB-C542F11D574E}" type="parTrans" cxnId="{AA7143C4-62AF-47FA-861B-6FF11E33FB97}">
      <dgm:prSet/>
      <dgm:spPr/>
      <dgm:t>
        <a:bodyPr/>
        <a:lstStyle/>
        <a:p>
          <a:endParaRPr lang="en-US"/>
        </a:p>
      </dgm:t>
    </dgm:pt>
    <dgm:pt modelId="{46DCD048-3721-43DB-A044-ECFD4F399CAF}" type="sibTrans" cxnId="{AA7143C4-62AF-47FA-861B-6FF11E33FB97}">
      <dgm:prSet/>
      <dgm:spPr/>
      <dgm:t>
        <a:bodyPr/>
        <a:lstStyle/>
        <a:p>
          <a:endParaRPr lang="en-US"/>
        </a:p>
      </dgm:t>
    </dgm:pt>
    <dgm:pt modelId="{AF7F3487-81D4-40AF-8CF0-FA5C66093697}" type="pres">
      <dgm:prSet presAssocID="{F53D339F-289D-4224-A07E-A1696EE374B4}" presName="Name0" presStyleCnt="0">
        <dgm:presLayoutVars>
          <dgm:chMax val="7"/>
          <dgm:chPref val="7"/>
          <dgm:dir/>
        </dgm:presLayoutVars>
      </dgm:prSet>
      <dgm:spPr/>
    </dgm:pt>
    <dgm:pt modelId="{AEC7AE0A-D218-4D91-AB11-E1956C2972CE}" type="pres">
      <dgm:prSet presAssocID="{F53D339F-289D-4224-A07E-A1696EE374B4}" presName="Name1" presStyleCnt="0"/>
      <dgm:spPr/>
    </dgm:pt>
    <dgm:pt modelId="{4B1FFBCC-7B3D-401A-AD66-A4152109073B}" type="pres">
      <dgm:prSet presAssocID="{F53D339F-289D-4224-A07E-A1696EE374B4}" presName="cycle" presStyleCnt="0"/>
      <dgm:spPr/>
    </dgm:pt>
    <dgm:pt modelId="{5EEA535D-6376-4157-8C09-B0FFB842C255}" type="pres">
      <dgm:prSet presAssocID="{F53D339F-289D-4224-A07E-A1696EE374B4}" presName="srcNode" presStyleLbl="node1" presStyleIdx="0" presStyleCnt="5"/>
      <dgm:spPr/>
    </dgm:pt>
    <dgm:pt modelId="{8E90708F-10B9-4B7A-98A0-11A46600436B}" type="pres">
      <dgm:prSet presAssocID="{F53D339F-289D-4224-A07E-A1696EE374B4}" presName="conn" presStyleLbl="parChTrans1D2" presStyleIdx="0" presStyleCnt="1"/>
      <dgm:spPr/>
    </dgm:pt>
    <dgm:pt modelId="{2E254771-991D-4DA0-9ED1-34DA8EA6437F}" type="pres">
      <dgm:prSet presAssocID="{F53D339F-289D-4224-A07E-A1696EE374B4}" presName="extraNode" presStyleLbl="node1" presStyleIdx="0" presStyleCnt="5"/>
      <dgm:spPr/>
    </dgm:pt>
    <dgm:pt modelId="{B697A993-83CB-4164-8B72-1A03846CAC9C}" type="pres">
      <dgm:prSet presAssocID="{F53D339F-289D-4224-A07E-A1696EE374B4}" presName="dstNode" presStyleLbl="node1" presStyleIdx="0" presStyleCnt="5"/>
      <dgm:spPr/>
    </dgm:pt>
    <dgm:pt modelId="{710E3B6C-A851-4090-9319-BEE695D8A1F6}" type="pres">
      <dgm:prSet presAssocID="{CCB6B7EF-AB5E-4D45-BA6D-BE12B1787CD1}" presName="text_1" presStyleLbl="node1" presStyleIdx="0" presStyleCnt="5">
        <dgm:presLayoutVars>
          <dgm:bulletEnabled val="1"/>
        </dgm:presLayoutVars>
      </dgm:prSet>
      <dgm:spPr/>
    </dgm:pt>
    <dgm:pt modelId="{9928216D-1FDD-487D-AA2A-B9C19D1B5A21}" type="pres">
      <dgm:prSet presAssocID="{CCB6B7EF-AB5E-4D45-BA6D-BE12B1787CD1}" presName="accent_1" presStyleCnt="0"/>
      <dgm:spPr/>
    </dgm:pt>
    <dgm:pt modelId="{2BDD30C3-5BFA-4769-86F3-0B11CEF90571}" type="pres">
      <dgm:prSet presAssocID="{CCB6B7EF-AB5E-4D45-BA6D-BE12B1787CD1}" presName="accentRepeatNode" presStyleLbl="solidFgAcc1" presStyleIdx="0" presStyleCnt="5"/>
      <dgm:spPr/>
    </dgm:pt>
    <dgm:pt modelId="{5EBB00BA-A81E-4E52-87B0-60A5AE798793}" type="pres">
      <dgm:prSet presAssocID="{6D82B79B-C145-4760-8356-4DA059FDC2E2}" presName="text_2" presStyleLbl="node1" presStyleIdx="1" presStyleCnt="5">
        <dgm:presLayoutVars>
          <dgm:bulletEnabled val="1"/>
        </dgm:presLayoutVars>
      </dgm:prSet>
      <dgm:spPr/>
    </dgm:pt>
    <dgm:pt modelId="{60D26D46-D608-44C1-83A3-03F52A0E68E7}" type="pres">
      <dgm:prSet presAssocID="{6D82B79B-C145-4760-8356-4DA059FDC2E2}" presName="accent_2" presStyleCnt="0"/>
      <dgm:spPr/>
    </dgm:pt>
    <dgm:pt modelId="{D28901AD-9081-4AA6-B023-B14921746977}" type="pres">
      <dgm:prSet presAssocID="{6D82B79B-C145-4760-8356-4DA059FDC2E2}" presName="accentRepeatNode" presStyleLbl="solidFgAcc1" presStyleIdx="1" presStyleCnt="5"/>
      <dgm:spPr/>
    </dgm:pt>
    <dgm:pt modelId="{7154A587-21BE-4A07-8219-5022BF6C3AB0}" type="pres">
      <dgm:prSet presAssocID="{F3583424-1816-466C-BDE4-8BC719D0BE7B}" presName="text_3" presStyleLbl="node1" presStyleIdx="2" presStyleCnt="5">
        <dgm:presLayoutVars>
          <dgm:bulletEnabled val="1"/>
        </dgm:presLayoutVars>
      </dgm:prSet>
      <dgm:spPr/>
    </dgm:pt>
    <dgm:pt modelId="{6E6CCEC9-E3C8-438D-B05C-E7F36A81496B}" type="pres">
      <dgm:prSet presAssocID="{F3583424-1816-466C-BDE4-8BC719D0BE7B}" presName="accent_3" presStyleCnt="0"/>
      <dgm:spPr/>
    </dgm:pt>
    <dgm:pt modelId="{B285EA69-6B88-4392-8F0E-6E65AF5639BC}" type="pres">
      <dgm:prSet presAssocID="{F3583424-1816-466C-BDE4-8BC719D0BE7B}" presName="accentRepeatNode" presStyleLbl="solidFgAcc1" presStyleIdx="2" presStyleCnt="5"/>
      <dgm:spPr/>
    </dgm:pt>
    <dgm:pt modelId="{AD5C1B66-3CD6-4EA9-93CF-CD06EB7B5DDB}" type="pres">
      <dgm:prSet presAssocID="{C74719C1-AD35-449B-94F9-2589C6E27C6D}" presName="text_4" presStyleLbl="node1" presStyleIdx="3" presStyleCnt="5">
        <dgm:presLayoutVars>
          <dgm:bulletEnabled val="1"/>
        </dgm:presLayoutVars>
      </dgm:prSet>
      <dgm:spPr/>
    </dgm:pt>
    <dgm:pt modelId="{5C5D89BB-E8C8-4233-9D5A-AF59413FD6D9}" type="pres">
      <dgm:prSet presAssocID="{C74719C1-AD35-449B-94F9-2589C6E27C6D}" presName="accent_4" presStyleCnt="0"/>
      <dgm:spPr/>
    </dgm:pt>
    <dgm:pt modelId="{E9819686-D0E2-4E66-BD85-0FF70B0C8EF2}" type="pres">
      <dgm:prSet presAssocID="{C74719C1-AD35-449B-94F9-2589C6E27C6D}" presName="accentRepeatNode" presStyleLbl="solidFgAcc1" presStyleIdx="3" presStyleCnt="5"/>
      <dgm:spPr/>
    </dgm:pt>
    <dgm:pt modelId="{AF1EDC2A-2FB7-482D-9333-C9A366FF2E13}" type="pres">
      <dgm:prSet presAssocID="{4A96CE83-D064-4FF0-B9D4-24C9B7A232F6}" presName="text_5" presStyleLbl="node1" presStyleIdx="4" presStyleCnt="5">
        <dgm:presLayoutVars>
          <dgm:bulletEnabled val="1"/>
        </dgm:presLayoutVars>
      </dgm:prSet>
      <dgm:spPr/>
    </dgm:pt>
    <dgm:pt modelId="{F016CE6F-C152-4351-AF5C-31B1206167F2}" type="pres">
      <dgm:prSet presAssocID="{4A96CE83-D064-4FF0-B9D4-24C9B7A232F6}" presName="accent_5" presStyleCnt="0"/>
      <dgm:spPr/>
    </dgm:pt>
    <dgm:pt modelId="{28F2D938-9BCB-4809-A389-45FE631D9D15}" type="pres">
      <dgm:prSet presAssocID="{4A96CE83-D064-4FF0-B9D4-24C9B7A232F6}" presName="accentRepeatNode" presStyleLbl="solidFgAcc1" presStyleIdx="4" presStyleCnt="5"/>
      <dgm:spPr/>
    </dgm:pt>
  </dgm:ptLst>
  <dgm:cxnLst>
    <dgm:cxn modelId="{3F42891D-A41C-4388-AC6C-A49424FFE0B5}" type="presOf" srcId="{CCB6B7EF-AB5E-4D45-BA6D-BE12B1787CD1}" destId="{710E3B6C-A851-4090-9319-BEE695D8A1F6}" srcOrd="0" destOrd="0" presId="urn:microsoft.com/office/officeart/2008/layout/VerticalCurvedList"/>
    <dgm:cxn modelId="{77C95730-4E2E-4952-A0F5-7A5CC876C348}" type="presOf" srcId="{E28091E9-ED1E-4ED2-BE77-3BFE59B7FAD8}" destId="{8E90708F-10B9-4B7A-98A0-11A46600436B}" srcOrd="0" destOrd="0" presId="urn:microsoft.com/office/officeart/2008/layout/VerticalCurvedList"/>
    <dgm:cxn modelId="{DA06C260-83B1-45BF-820B-D872363E9837}" type="presOf" srcId="{F3583424-1816-466C-BDE4-8BC719D0BE7B}" destId="{7154A587-21BE-4A07-8219-5022BF6C3AB0}" srcOrd="0" destOrd="0" presId="urn:microsoft.com/office/officeart/2008/layout/VerticalCurvedList"/>
    <dgm:cxn modelId="{ECAD5967-B807-4B82-A93A-587DBBD3F978}" srcId="{F53D339F-289D-4224-A07E-A1696EE374B4}" destId="{C74719C1-AD35-449B-94F9-2589C6E27C6D}" srcOrd="3" destOrd="0" parTransId="{D3147215-D2A6-4354-9584-6A66D00C6669}" sibTransId="{32458CF0-D9C9-49C7-88CB-019F4DCEB8D3}"/>
    <dgm:cxn modelId="{2E3DF854-BB90-4233-BA66-5DFEC806264C}" srcId="{F53D339F-289D-4224-A07E-A1696EE374B4}" destId="{CCB6B7EF-AB5E-4D45-BA6D-BE12B1787CD1}" srcOrd="0" destOrd="0" parTransId="{0E09D17B-0FFF-46E3-9C79-AFE000836D51}" sibTransId="{E28091E9-ED1E-4ED2-BE77-3BFE59B7FAD8}"/>
    <dgm:cxn modelId="{4A206E80-7DFF-47DB-B36B-BF57F03F3442}" type="presOf" srcId="{C74719C1-AD35-449B-94F9-2589C6E27C6D}" destId="{AD5C1B66-3CD6-4EA9-93CF-CD06EB7B5DDB}" srcOrd="0" destOrd="0" presId="urn:microsoft.com/office/officeart/2008/layout/VerticalCurvedList"/>
    <dgm:cxn modelId="{D3686C97-6C58-4AC5-846E-8BAF7BB7C314}" type="presOf" srcId="{6D82B79B-C145-4760-8356-4DA059FDC2E2}" destId="{5EBB00BA-A81E-4E52-87B0-60A5AE798793}" srcOrd="0" destOrd="0" presId="urn:microsoft.com/office/officeart/2008/layout/VerticalCurvedList"/>
    <dgm:cxn modelId="{6FE5E6AC-06EC-4255-8EC4-F4A49934A2DB}" type="presOf" srcId="{4A96CE83-D064-4FF0-B9D4-24C9B7A232F6}" destId="{AF1EDC2A-2FB7-482D-9333-C9A366FF2E13}" srcOrd="0" destOrd="0" presId="urn:microsoft.com/office/officeart/2008/layout/VerticalCurvedList"/>
    <dgm:cxn modelId="{7A880FBA-3005-42CF-9E08-9A2EB831C20B}" srcId="{F53D339F-289D-4224-A07E-A1696EE374B4}" destId="{F3583424-1816-466C-BDE4-8BC719D0BE7B}" srcOrd="2" destOrd="0" parTransId="{CCCB98A9-ED28-45A8-BBF2-8AEF0611C684}" sibTransId="{88350CF0-9084-422A-BF4A-BD4857A1E95F}"/>
    <dgm:cxn modelId="{AA7143C4-62AF-47FA-861B-6FF11E33FB97}" srcId="{F53D339F-289D-4224-A07E-A1696EE374B4}" destId="{4A96CE83-D064-4FF0-B9D4-24C9B7A232F6}" srcOrd="4" destOrd="0" parTransId="{86108825-5A13-4809-8DEB-C542F11D574E}" sibTransId="{46DCD048-3721-43DB-A044-ECFD4F399CAF}"/>
    <dgm:cxn modelId="{B96CCBE1-3E44-4230-9666-A1E80CFE5B28}" type="presOf" srcId="{F53D339F-289D-4224-A07E-A1696EE374B4}" destId="{AF7F3487-81D4-40AF-8CF0-FA5C66093697}" srcOrd="0" destOrd="0" presId="urn:microsoft.com/office/officeart/2008/layout/VerticalCurvedList"/>
    <dgm:cxn modelId="{F5AA52F3-E68D-452A-BE4A-D48CEAAE4B73}" srcId="{F53D339F-289D-4224-A07E-A1696EE374B4}" destId="{6D82B79B-C145-4760-8356-4DA059FDC2E2}" srcOrd="1" destOrd="0" parTransId="{FA790CFA-17D3-4D13-A320-2B798D9800C5}" sibTransId="{2D1F1FE4-33A7-44AF-B250-78533A80AA04}"/>
    <dgm:cxn modelId="{2F5678B5-03A6-47A1-A3E5-D0464BCCFC1B}" type="presParOf" srcId="{AF7F3487-81D4-40AF-8CF0-FA5C66093697}" destId="{AEC7AE0A-D218-4D91-AB11-E1956C2972CE}" srcOrd="0" destOrd="0" presId="urn:microsoft.com/office/officeart/2008/layout/VerticalCurvedList"/>
    <dgm:cxn modelId="{C3735EEB-F25A-45B6-8899-A54949334DDA}" type="presParOf" srcId="{AEC7AE0A-D218-4D91-AB11-E1956C2972CE}" destId="{4B1FFBCC-7B3D-401A-AD66-A4152109073B}" srcOrd="0" destOrd="0" presId="urn:microsoft.com/office/officeart/2008/layout/VerticalCurvedList"/>
    <dgm:cxn modelId="{21D3BBF4-65EE-49A0-8C29-D3865A204240}" type="presParOf" srcId="{4B1FFBCC-7B3D-401A-AD66-A4152109073B}" destId="{5EEA535D-6376-4157-8C09-B0FFB842C255}" srcOrd="0" destOrd="0" presId="urn:microsoft.com/office/officeart/2008/layout/VerticalCurvedList"/>
    <dgm:cxn modelId="{623AA1C4-8670-4578-A5AF-ADA72ED4481E}" type="presParOf" srcId="{4B1FFBCC-7B3D-401A-AD66-A4152109073B}" destId="{8E90708F-10B9-4B7A-98A0-11A46600436B}" srcOrd="1" destOrd="0" presId="urn:microsoft.com/office/officeart/2008/layout/VerticalCurvedList"/>
    <dgm:cxn modelId="{2761FAF7-47FD-48A3-AB4B-E947F1DAAC0D}" type="presParOf" srcId="{4B1FFBCC-7B3D-401A-AD66-A4152109073B}" destId="{2E254771-991D-4DA0-9ED1-34DA8EA6437F}" srcOrd="2" destOrd="0" presId="urn:microsoft.com/office/officeart/2008/layout/VerticalCurvedList"/>
    <dgm:cxn modelId="{C5BD5DE1-D24D-45D0-81B8-B56F91B7B4C2}" type="presParOf" srcId="{4B1FFBCC-7B3D-401A-AD66-A4152109073B}" destId="{B697A993-83CB-4164-8B72-1A03846CAC9C}" srcOrd="3" destOrd="0" presId="urn:microsoft.com/office/officeart/2008/layout/VerticalCurvedList"/>
    <dgm:cxn modelId="{65D48FC8-C0A7-439B-8D17-389B7241477F}" type="presParOf" srcId="{AEC7AE0A-D218-4D91-AB11-E1956C2972CE}" destId="{710E3B6C-A851-4090-9319-BEE695D8A1F6}" srcOrd="1" destOrd="0" presId="urn:microsoft.com/office/officeart/2008/layout/VerticalCurvedList"/>
    <dgm:cxn modelId="{326EFB93-5925-4F79-852E-910A2AC6CE36}" type="presParOf" srcId="{AEC7AE0A-D218-4D91-AB11-E1956C2972CE}" destId="{9928216D-1FDD-487D-AA2A-B9C19D1B5A21}" srcOrd="2" destOrd="0" presId="urn:microsoft.com/office/officeart/2008/layout/VerticalCurvedList"/>
    <dgm:cxn modelId="{A48E0B48-E464-4FFB-A311-A1632985CC67}" type="presParOf" srcId="{9928216D-1FDD-487D-AA2A-B9C19D1B5A21}" destId="{2BDD30C3-5BFA-4769-86F3-0B11CEF90571}" srcOrd="0" destOrd="0" presId="urn:microsoft.com/office/officeart/2008/layout/VerticalCurvedList"/>
    <dgm:cxn modelId="{D8553E3E-BDA8-4559-84CD-B4D346B14EE1}" type="presParOf" srcId="{AEC7AE0A-D218-4D91-AB11-E1956C2972CE}" destId="{5EBB00BA-A81E-4E52-87B0-60A5AE798793}" srcOrd="3" destOrd="0" presId="urn:microsoft.com/office/officeart/2008/layout/VerticalCurvedList"/>
    <dgm:cxn modelId="{25476203-6FCC-4CFE-A1BB-C4D497C43269}" type="presParOf" srcId="{AEC7AE0A-D218-4D91-AB11-E1956C2972CE}" destId="{60D26D46-D608-44C1-83A3-03F52A0E68E7}" srcOrd="4" destOrd="0" presId="urn:microsoft.com/office/officeart/2008/layout/VerticalCurvedList"/>
    <dgm:cxn modelId="{B3A9F371-BB30-4065-ABF4-8C9829BFDBE8}" type="presParOf" srcId="{60D26D46-D608-44C1-83A3-03F52A0E68E7}" destId="{D28901AD-9081-4AA6-B023-B14921746977}" srcOrd="0" destOrd="0" presId="urn:microsoft.com/office/officeart/2008/layout/VerticalCurvedList"/>
    <dgm:cxn modelId="{A2555815-5EF5-4BB7-8466-403C59162B17}" type="presParOf" srcId="{AEC7AE0A-D218-4D91-AB11-E1956C2972CE}" destId="{7154A587-21BE-4A07-8219-5022BF6C3AB0}" srcOrd="5" destOrd="0" presId="urn:microsoft.com/office/officeart/2008/layout/VerticalCurvedList"/>
    <dgm:cxn modelId="{421B6170-BC82-4DA7-AB7E-6E9CA21B6E68}" type="presParOf" srcId="{AEC7AE0A-D218-4D91-AB11-E1956C2972CE}" destId="{6E6CCEC9-E3C8-438D-B05C-E7F36A81496B}" srcOrd="6" destOrd="0" presId="urn:microsoft.com/office/officeart/2008/layout/VerticalCurvedList"/>
    <dgm:cxn modelId="{6401529A-562E-44E1-AE43-AEAD6BF86C5D}" type="presParOf" srcId="{6E6CCEC9-E3C8-438D-B05C-E7F36A81496B}" destId="{B285EA69-6B88-4392-8F0E-6E65AF5639BC}" srcOrd="0" destOrd="0" presId="urn:microsoft.com/office/officeart/2008/layout/VerticalCurvedList"/>
    <dgm:cxn modelId="{C9FEB7EC-EFAB-41C7-845A-A60FD696B9E0}" type="presParOf" srcId="{AEC7AE0A-D218-4D91-AB11-E1956C2972CE}" destId="{AD5C1B66-3CD6-4EA9-93CF-CD06EB7B5DDB}" srcOrd="7" destOrd="0" presId="urn:microsoft.com/office/officeart/2008/layout/VerticalCurvedList"/>
    <dgm:cxn modelId="{529BE642-B535-47A1-9468-47C17FCE7AEE}" type="presParOf" srcId="{AEC7AE0A-D218-4D91-AB11-E1956C2972CE}" destId="{5C5D89BB-E8C8-4233-9D5A-AF59413FD6D9}" srcOrd="8" destOrd="0" presId="urn:microsoft.com/office/officeart/2008/layout/VerticalCurvedList"/>
    <dgm:cxn modelId="{8B69971B-094C-485F-A17F-3A5D2CC2FA9E}" type="presParOf" srcId="{5C5D89BB-E8C8-4233-9D5A-AF59413FD6D9}" destId="{E9819686-D0E2-4E66-BD85-0FF70B0C8EF2}" srcOrd="0" destOrd="0" presId="urn:microsoft.com/office/officeart/2008/layout/VerticalCurvedList"/>
    <dgm:cxn modelId="{27CE2B93-87AA-4674-A546-54E7F31859B6}" type="presParOf" srcId="{AEC7AE0A-D218-4D91-AB11-E1956C2972CE}" destId="{AF1EDC2A-2FB7-482D-9333-C9A366FF2E13}" srcOrd="9" destOrd="0" presId="urn:microsoft.com/office/officeart/2008/layout/VerticalCurvedList"/>
    <dgm:cxn modelId="{C02339A9-C787-4344-9366-C0A87EF2F15F}" type="presParOf" srcId="{AEC7AE0A-D218-4D91-AB11-E1956C2972CE}" destId="{F016CE6F-C152-4351-AF5C-31B1206167F2}" srcOrd="10" destOrd="0" presId="urn:microsoft.com/office/officeart/2008/layout/VerticalCurvedList"/>
    <dgm:cxn modelId="{E96125F5-857E-4A14-A056-38643AC70712}" type="presParOf" srcId="{F016CE6F-C152-4351-AF5C-31B1206167F2}" destId="{28F2D938-9BCB-4809-A389-45FE631D9D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3D339F-289D-4224-A07E-A1696EE374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CB6B7EF-AB5E-4D45-BA6D-BE12B1787CD1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کاهش تقاضا و جایگزینی محصولات</a:t>
          </a:r>
          <a:endParaRPr lang="en-US" b="1" dirty="0">
            <a:cs typeface="B Lotus" panose="00000400000000000000" pitchFamily="2" charset="-78"/>
          </a:endParaRPr>
        </a:p>
      </dgm:t>
    </dgm:pt>
    <dgm:pt modelId="{0E09D17B-0FFF-46E3-9C79-AFE000836D51}" type="parTrans" cxnId="{2E3DF854-BB90-4233-BA66-5DFEC806264C}">
      <dgm:prSet/>
      <dgm:spPr/>
      <dgm:t>
        <a:bodyPr/>
        <a:lstStyle/>
        <a:p>
          <a:endParaRPr lang="en-US"/>
        </a:p>
      </dgm:t>
    </dgm:pt>
    <dgm:pt modelId="{E28091E9-ED1E-4ED2-BE77-3BFE59B7FAD8}" type="sibTrans" cxnId="{2E3DF854-BB90-4233-BA66-5DFEC806264C}">
      <dgm:prSet/>
      <dgm:spPr/>
      <dgm:t>
        <a:bodyPr/>
        <a:lstStyle/>
        <a:p>
          <a:endParaRPr lang="en-US"/>
        </a:p>
      </dgm:t>
    </dgm:pt>
    <dgm:pt modelId="{6D82B79B-C145-4760-8356-4DA059FDC2E2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جایگزینی فناوری‌های جدید</a:t>
          </a:r>
          <a:endParaRPr lang="en-US" b="1" dirty="0">
            <a:cs typeface="B Lotus" panose="00000400000000000000" pitchFamily="2" charset="-78"/>
          </a:endParaRPr>
        </a:p>
      </dgm:t>
    </dgm:pt>
    <dgm:pt modelId="{FA790CFA-17D3-4D13-A320-2B798D9800C5}" type="parTrans" cxnId="{F5AA52F3-E68D-452A-BE4A-D48CEAAE4B73}">
      <dgm:prSet/>
      <dgm:spPr/>
      <dgm:t>
        <a:bodyPr/>
        <a:lstStyle/>
        <a:p>
          <a:endParaRPr lang="en-US"/>
        </a:p>
      </dgm:t>
    </dgm:pt>
    <dgm:pt modelId="{2D1F1FE4-33A7-44AF-B250-78533A80AA04}" type="sibTrans" cxnId="{F5AA52F3-E68D-452A-BE4A-D48CEAAE4B73}">
      <dgm:prSet/>
      <dgm:spPr/>
      <dgm:t>
        <a:bodyPr/>
        <a:lstStyle/>
        <a:p>
          <a:endParaRPr lang="en-US"/>
        </a:p>
      </dgm:t>
    </dgm:pt>
    <dgm:pt modelId="{F3583424-1816-466C-BDE4-8BC719D0BE7B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انتقال تولید به مناطق دیگر</a:t>
          </a:r>
          <a:endParaRPr lang="en-US" b="1" dirty="0">
            <a:cs typeface="B Lotus" panose="00000400000000000000" pitchFamily="2" charset="-78"/>
          </a:endParaRPr>
        </a:p>
      </dgm:t>
    </dgm:pt>
    <dgm:pt modelId="{CCCB98A9-ED28-45A8-BBF2-8AEF0611C684}" type="parTrans" cxnId="{7A880FBA-3005-42CF-9E08-9A2EB831C20B}">
      <dgm:prSet/>
      <dgm:spPr/>
      <dgm:t>
        <a:bodyPr/>
        <a:lstStyle/>
        <a:p>
          <a:endParaRPr lang="en-US"/>
        </a:p>
      </dgm:t>
    </dgm:pt>
    <dgm:pt modelId="{88350CF0-9084-422A-BF4A-BD4857A1E95F}" type="sibTrans" cxnId="{7A880FBA-3005-42CF-9E08-9A2EB831C20B}">
      <dgm:prSet/>
      <dgm:spPr/>
      <dgm:t>
        <a:bodyPr/>
        <a:lstStyle/>
        <a:p>
          <a:endParaRPr lang="en-US"/>
        </a:p>
      </dgm:t>
    </dgm:pt>
    <dgm:pt modelId="{C74719C1-AD35-449B-94F9-2589C6E27C6D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افزایش رقابت و کاهش حاشیه سود</a:t>
          </a:r>
          <a:endParaRPr lang="en-US" dirty="0">
            <a:cs typeface="B Lotus" panose="00000400000000000000" pitchFamily="2" charset="-78"/>
          </a:endParaRPr>
        </a:p>
      </dgm:t>
    </dgm:pt>
    <dgm:pt modelId="{D3147215-D2A6-4354-9584-6A66D00C6669}" type="parTrans" cxnId="{ECAD5967-B807-4B82-A93A-587DBBD3F978}">
      <dgm:prSet/>
      <dgm:spPr/>
      <dgm:t>
        <a:bodyPr/>
        <a:lstStyle/>
        <a:p>
          <a:endParaRPr lang="en-US"/>
        </a:p>
      </dgm:t>
    </dgm:pt>
    <dgm:pt modelId="{32458CF0-D9C9-49C7-88CB-019F4DCEB8D3}" type="sibTrans" cxnId="{ECAD5967-B807-4B82-A93A-587DBBD3F978}">
      <dgm:prSet/>
      <dgm:spPr/>
      <dgm:t>
        <a:bodyPr/>
        <a:lstStyle/>
        <a:p>
          <a:endParaRPr lang="en-US"/>
        </a:p>
      </dgm:t>
    </dgm:pt>
    <dgm:pt modelId="{4A96CE83-D064-4FF0-B9D4-24C9B7A232F6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خروج شرکت‌ها از بازار</a:t>
          </a:r>
          <a:endParaRPr lang="en-US" dirty="0">
            <a:cs typeface="B Lotus" panose="00000400000000000000" pitchFamily="2" charset="-78"/>
          </a:endParaRPr>
        </a:p>
      </dgm:t>
    </dgm:pt>
    <dgm:pt modelId="{86108825-5A13-4809-8DEB-C542F11D574E}" type="parTrans" cxnId="{AA7143C4-62AF-47FA-861B-6FF11E33FB97}">
      <dgm:prSet/>
      <dgm:spPr/>
      <dgm:t>
        <a:bodyPr/>
        <a:lstStyle/>
        <a:p>
          <a:endParaRPr lang="en-US"/>
        </a:p>
      </dgm:t>
    </dgm:pt>
    <dgm:pt modelId="{46DCD048-3721-43DB-A044-ECFD4F399CAF}" type="sibTrans" cxnId="{AA7143C4-62AF-47FA-861B-6FF11E33FB97}">
      <dgm:prSet/>
      <dgm:spPr/>
      <dgm:t>
        <a:bodyPr/>
        <a:lstStyle/>
        <a:p>
          <a:endParaRPr lang="en-US"/>
        </a:p>
      </dgm:t>
    </dgm:pt>
    <dgm:pt modelId="{38643A41-234D-46FB-8FC4-49A903963638}">
      <dgm:prSet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پایان عمر زنجیره‌های تأمین خاص</a:t>
          </a:r>
          <a:endParaRPr lang="en-US" dirty="0">
            <a:cs typeface="B Lotus" panose="00000400000000000000" pitchFamily="2" charset="-78"/>
          </a:endParaRPr>
        </a:p>
      </dgm:t>
    </dgm:pt>
    <dgm:pt modelId="{E97937D6-FECE-456D-86FA-2AA118295B55}" type="parTrans" cxnId="{7B6D26DF-C098-4C28-AFF2-6562C263A262}">
      <dgm:prSet/>
      <dgm:spPr/>
      <dgm:t>
        <a:bodyPr/>
        <a:lstStyle/>
        <a:p>
          <a:endParaRPr lang="en-US"/>
        </a:p>
      </dgm:t>
    </dgm:pt>
    <dgm:pt modelId="{274DC45B-C5D6-43B8-9654-B535EDE0BD4C}" type="sibTrans" cxnId="{7B6D26DF-C098-4C28-AFF2-6562C263A262}">
      <dgm:prSet/>
      <dgm:spPr/>
      <dgm:t>
        <a:bodyPr/>
        <a:lstStyle/>
        <a:p>
          <a:endParaRPr lang="en-US"/>
        </a:p>
      </dgm:t>
    </dgm:pt>
    <dgm:pt modelId="{AF7F3487-81D4-40AF-8CF0-FA5C66093697}" type="pres">
      <dgm:prSet presAssocID="{F53D339F-289D-4224-A07E-A1696EE374B4}" presName="Name0" presStyleCnt="0">
        <dgm:presLayoutVars>
          <dgm:chMax val="7"/>
          <dgm:chPref val="7"/>
          <dgm:dir/>
        </dgm:presLayoutVars>
      </dgm:prSet>
      <dgm:spPr/>
    </dgm:pt>
    <dgm:pt modelId="{AEC7AE0A-D218-4D91-AB11-E1956C2972CE}" type="pres">
      <dgm:prSet presAssocID="{F53D339F-289D-4224-A07E-A1696EE374B4}" presName="Name1" presStyleCnt="0"/>
      <dgm:spPr/>
    </dgm:pt>
    <dgm:pt modelId="{4B1FFBCC-7B3D-401A-AD66-A4152109073B}" type="pres">
      <dgm:prSet presAssocID="{F53D339F-289D-4224-A07E-A1696EE374B4}" presName="cycle" presStyleCnt="0"/>
      <dgm:spPr/>
    </dgm:pt>
    <dgm:pt modelId="{5EEA535D-6376-4157-8C09-B0FFB842C255}" type="pres">
      <dgm:prSet presAssocID="{F53D339F-289D-4224-A07E-A1696EE374B4}" presName="srcNode" presStyleLbl="node1" presStyleIdx="0" presStyleCnt="6"/>
      <dgm:spPr/>
    </dgm:pt>
    <dgm:pt modelId="{8E90708F-10B9-4B7A-98A0-11A46600436B}" type="pres">
      <dgm:prSet presAssocID="{F53D339F-289D-4224-A07E-A1696EE374B4}" presName="conn" presStyleLbl="parChTrans1D2" presStyleIdx="0" presStyleCnt="1"/>
      <dgm:spPr/>
    </dgm:pt>
    <dgm:pt modelId="{2E254771-991D-4DA0-9ED1-34DA8EA6437F}" type="pres">
      <dgm:prSet presAssocID="{F53D339F-289D-4224-A07E-A1696EE374B4}" presName="extraNode" presStyleLbl="node1" presStyleIdx="0" presStyleCnt="6"/>
      <dgm:spPr/>
    </dgm:pt>
    <dgm:pt modelId="{B697A993-83CB-4164-8B72-1A03846CAC9C}" type="pres">
      <dgm:prSet presAssocID="{F53D339F-289D-4224-A07E-A1696EE374B4}" presName="dstNode" presStyleLbl="node1" presStyleIdx="0" presStyleCnt="6"/>
      <dgm:spPr/>
    </dgm:pt>
    <dgm:pt modelId="{710E3B6C-A851-4090-9319-BEE695D8A1F6}" type="pres">
      <dgm:prSet presAssocID="{CCB6B7EF-AB5E-4D45-BA6D-BE12B1787CD1}" presName="text_1" presStyleLbl="node1" presStyleIdx="0" presStyleCnt="6">
        <dgm:presLayoutVars>
          <dgm:bulletEnabled val="1"/>
        </dgm:presLayoutVars>
      </dgm:prSet>
      <dgm:spPr/>
    </dgm:pt>
    <dgm:pt modelId="{9928216D-1FDD-487D-AA2A-B9C19D1B5A21}" type="pres">
      <dgm:prSet presAssocID="{CCB6B7EF-AB5E-4D45-BA6D-BE12B1787CD1}" presName="accent_1" presStyleCnt="0"/>
      <dgm:spPr/>
    </dgm:pt>
    <dgm:pt modelId="{2BDD30C3-5BFA-4769-86F3-0B11CEF90571}" type="pres">
      <dgm:prSet presAssocID="{CCB6B7EF-AB5E-4D45-BA6D-BE12B1787CD1}" presName="accentRepeatNode" presStyleLbl="solidFgAcc1" presStyleIdx="0" presStyleCnt="6"/>
      <dgm:spPr/>
    </dgm:pt>
    <dgm:pt modelId="{5EBB00BA-A81E-4E52-87B0-60A5AE798793}" type="pres">
      <dgm:prSet presAssocID="{6D82B79B-C145-4760-8356-4DA059FDC2E2}" presName="text_2" presStyleLbl="node1" presStyleIdx="1" presStyleCnt="6">
        <dgm:presLayoutVars>
          <dgm:bulletEnabled val="1"/>
        </dgm:presLayoutVars>
      </dgm:prSet>
      <dgm:spPr/>
    </dgm:pt>
    <dgm:pt modelId="{60D26D46-D608-44C1-83A3-03F52A0E68E7}" type="pres">
      <dgm:prSet presAssocID="{6D82B79B-C145-4760-8356-4DA059FDC2E2}" presName="accent_2" presStyleCnt="0"/>
      <dgm:spPr/>
    </dgm:pt>
    <dgm:pt modelId="{D28901AD-9081-4AA6-B023-B14921746977}" type="pres">
      <dgm:prSet presAssocID="{6D82B79B-C145-4760-8356-4DA059FDC2E2}" presName="accentRepeatNode" presStyleLbl="solidFgAcc1" presStyleIdx="1" presStyleCnt="6"/>
      <dgm:spPr/>
    </dgm:pt>
    <dgm:pt modelId="{7154A587-21BE-4A07-8219-5022BF6C3AB0}" type="pres">
      <dgm:prSet presAssocID="{F3583424-1816-466C-BDE4-8BC719D0BE7B}" presName="text_3" presStyleLbl="node1" presStyleIdx="2" presStyleCnt="6">
        <dgm:presLayoutVars>
          <dgm:bulletEnabled val="1"/>
        </dgm:presLayoutVars>
      </dgm:prSet>
      <dgm:spPr/>
    </dgm:pt>
    <dgm:pt modelId="{6E6CCEC9-E3C8-438D-B05C-E7F36A81496B}" type="pres">
      <dgm:prSet presAssocID="{F3583424-1816-466C-BDE4-8BC719D0BE7B}" presName="accent_3" presStyleCnt="0"/>
      <dgm:spPr/>
    </dgm:pt>
    <dgm:pt modelId="{B285EA69-6B88-4392-8F0E-6E65AF5639BC}" type="pres">
      <dgm:prSet presAssocID="{F3583424-1816-466C-BDE4-8BC719D0BE7B}" presName="accentRepeatNode" presStyleLbl="solidFgAcc1" presStyleIdx="2" presStyleCnt="6"/>
      <dgm:spPr/>
    </dgm:pt>
    <dgm:pt modelId="{AD5C1B66-3CD6-4EA9-93CF-CD06EB7B5DDB}" type="pres">
      <dgm:prSet presAssocID="{C74719C1-AD35-449B-94F9-2589C6E27C6D}" presName="text_4" presStyleLbl="node1" presStyleIdx="3" presStyleCnt="6">
        <dgm:presLayoutVars>
          <dgm:bulletEnabled val="1"/>
        </dgm:presLayoutVars>
      </dgm:prSet>
      <dgm:spPr/>
    </dgm:pt>
    <dgm:pt modelId="{5C5D89BB-E8C8-4233-9D5A-AF59413FD6D9}" type="pres">
      <dgm:prSet presAssocID="{C74719C1-AD35-449B-94F9-2589C6E27C6D}" presName="accent_4" presStyleCnt="0"/>
      <dgm:spPr/>
    </dgm:pt>
    <dgm:pt modelId="{E9819686-D0E2-4E66-BD85-0FF70B0C8EF2}" type="pres">
      <dgm:prSet presAssocID="{C74719C1-AD35-449B-94F9-2589C6E27C6D}" presName="accentRepeatNode" presStyleLbl="solidFgAcc1" presStyleIdx="3" presStyleCnt="6"/>
      <dgm:spPr/>
    </dgm:pt>
    <dgm:pt modelId="{AF1EDC2A-2FB7-482D-9333-C9A366FF2E13}" type="pres">
      <dgm:prSet presAssocID="{4A96CE83-D064-4FF0-B9D4-24C9B7A232F6}" presName="text_5" presStyleLbl="node1" presStyleIdx="4" presStyleCnt="6">
        <dgm:presLayoutVars>
          <dgm:bulletEnabled val="1"/>
        </dgm:presLayoutVars>
      </dgm:prSet>
      <dgm:spPr/>
    </dgm:pt>
    <dgm:pt modelId="{F016CE6F-C152-4351-AF5C-31B1206167F2}" type="pres">
      <dgm:prSet presAssocID="{4A96CE83-D064-4FF0-B9D4-24C9B7A232F6}" presName="accent_5" presStyleCnt="0"/>
      <dgm:spPr/>
    </dgm:pt>
    <dgm:pt modelId="{28F2D938-9BCB-4809-A389-45FE631D9D15}" type="pres">
      <dgm:prSet presAssocID="{4A96CE83-D064-4FF0-B9D4-24C9B7A232F6}" presName="accentRepeatNode" presStyleLbl="solidFgAcc1" presStyleIdx="4" presStyleCnt="6"/>
      <dgm:spPr/>
    </dgm:pt>
    <dgm:pt modelId="{AC76AEB7-E056-4B5C-AADC-FF7840A0B13A}" type="pres">
      <dgm:prSet presAssocID="{38643A41-234D-46FB-8FC4-49A903963638}" presName="text_6" presStyleLbl="node1" presStyleIdx="5" presStyleCnt="6">
        <dgm:presLayoutVars>
          <dgm:bulletEnabled val="1"/>
        </dgm:presLayoutVars>
      </dgm:prSet>
      <dgm:spPr/>
    </dgm:pt>
    <dgm:pt modelId="{D63F8F90-F73D-48F2-BB23-1A8D9F73B916}" type="pres">
      <dgm:prSet presAssocID="{38643A41-234D-46FB-8FC4-49A903963638}" presName="accent_6" presStyleCnt="0"/>
      <dgm:spPr/>
    </dgm:pt>
    <dgm:pt modelId="{8EBB8B99-E219-4AA7-A4EC-89DEF3958B16}" type="pres">
      <dgm:prSet presAssocID="{38643A41-234D-46FB-8FC4-49A903963638}" presName="accentRepeatNode" presStyleLbl="solidFgAcc1" presStyleIdx="5" presStyleCnt="6"/>
      <dgm:spPr/>
    </dgm:pt>
  </dgm:ptLst>
  <dgm:cxnLst>
    <dgm:cxn modelId="{3F42891D-A41C-4388-AC6C-A49424FFE0B5}" type="presOf" srcId="{CCB6B7EF-AB5E-4D45-BA6D-BE12B1787CD1}" destId="{710E3B6C-A851-4090-9319-BEE695D8A1F6}" srcOrd="0" destOrd="0" presId="urn:microsoft.com/office/officeart/2008/layout/VerticalCurvedList"/>
    <dgm:cxn modelId="{77C95730-4E2E-4952-A0F5-7A5CC876C348}" type="presOf" srcId="{E28091E9-ED1E-4ED2-BE77-3BFE59B7FAD8}" destId="{8E90708F-10B9-4B7A-98A0-11A46600436B}" srcOrd="0" destOrd="0" presId="urn:microsoft.com/office/officeart/2008/layout/VerticalCurvedList"/>
    <dgm:cxn modelId="{DA06C260-83B1-45BF-820B-D872363E9837}" type="presOf" srcId="{F3583424-1816-466C-BDE4-8BC719D0BE7B}" destId="{7154A587-21BE-4A07-8219-5022BF6C3AB0}" srcOrd="0" destOrd="0" presId="urn:microsoft.com/office/officeart/2008/layout/VerticalCurvedList"/>
    <dgm:cxn modelId="{ECAD5967-B807-4B82-A93A-587DBBD3F978}" srcId="{F53D339F-289D-4224-A07E-A1696EE374B4}" destId="{C74719C1-AD35-449B-94F9-2589C6E27C6D}" srcOrd="3" destOrd="0" parTransId="{D3147215-D2A6-4354-9584-6A66D00C6669}" sibTransId="{32458CF0-D9C9-49C7-88CB-019F4DCEB8D3}"/>
    <dgm:cxn modelId="{2E3DF854-BB90-4233-BA66-5DFEC806264C}" srcId="{F53D339F-289D-4224-A07E-A1696EE374B4}" destId="{CCB6B7EF-AB5E-4D45-BA6D-BE12B1787CD1}" srcOrd="0" destOrd="0" parTransId="{0E09D17B-0FFF-46E3-9C79-AFE000836D51}" sibTransId="{E28091E9-ED1E-4ED2-BE77-3BFE59B7FAD8}"/>
    <dgm:cxn modelId="{984E6F57-53B2-445F-AF60-F88701C45BFA}" type="presOf" srcId="{38643A41-234D-46FB-8FC4-49A903963638}" destId="{AC76AEB7-E056-4B5C-AADC-FF7840A0B13A}" srcOrd="0" destOrd="0" presId="urn:microsoft.com/office/officeart/2008/layout/VerticalCurvedList"/>
    <dgm:cxn modelId="{4A206E80-7DFF-47DB-B36B-BF57F03F3442}" type="presOf" srcId="{C74719C1-AD35-449B-94F9-2589C6E27C6D}" destId="{AD5C1B66-3CD6-4EA9-93CF-CD06EB7B5DDB}" srcOrd="0" destOrd="0" presId="urn:microsoft.com/office/officeart/2008/layout/VerticalCurvedList"/>
    <dgm:cxn modelId="{D3686C97-6C58-4AC5-846E-8BAF7BB7C314}" type="presOf" srcId="{6D82B79B-C145-4760-8356-4DA059FDC2E2}" destId="{5EBB00BA-A81E-4E52-87B0-60A5AE798793}" srcOrd="0" destOrd="0" presId="urn:microsoft.com/office/officeart/2008/layout/VerticalCurvedList"/>
    <dgm:cxn modelId="{6FE5E6AC-06EC-4255-8EC4-F4A49934A2DB}" type="presOf" srcId="{4A96CE83-D064-4FF0-B9D4-24C9B7A232F6}" destId="{AF1EDC2A-2FB7-482D-9333-C9A366FF2E13}" srcOrd="0" destOrd="0" presId="urn:microsoft.com/office/officeart/2008/layout/VerticalCurvedList"/>
    <dgm:cxn modelId="{7A880FBA-3005-42CF-9E08-9A2EB831C20B}" srcId="{F53D339F-289D-4224-A07E-A1696EE374B4}" destId="{F3583424-1816-466C-BDE4-8BC719D0BE7B}" srcOrd="2" destOrd="0" parTransId="{CCCB98A9-ED28-45A8-BBF2-8AEF0611C684}" sibTransId="{88350CF0-9084-422A-BF4A-BD4857A1E95F}"/>
    <dgm:cxn modelId="{AA7143C4-62AF-47FA-861B-6FF11E33FB97}" srcId="{F53D339F-289D-4224-A07E-A1696EE374B4}" destId="{4A96CE83-D064-4FF0-B9D4-24C9B7A232F6}" srcOrd="4" destOrd="0" parTransId="{86108825-5A13-4809-8DEB-C542F11D574E}" sibTransId="{46DCD048-3721-43DB-A044-ECFD4F399CAF}"/>
    <dgm:cxn modelId="{7B6D26DF-C098-4C28-AFF2-6562C263A262}" srcId="{F53D339F-289D-4224-A07E-A1696EE374B4}" destId="{38643A41-234D-46FB-8FC4-49A903963638}" srcOrd="5" destOrd="0" parTransId="{E97937D6-FECE-456D-86FA-2AA118295B55}" sibTransId="{274DC45B-C5D6-43B8-9654-B535EDE0BD4C}"/>
    <dgm:cxn modelId="{B96CCBE1-3E44-4230-9666-A1E80CFE5B28}" type="presOf" srcId="{F53D339F-289D-4224-A07E-A1696EE374B4}" destId="{AF7F3487-81D4-40AF-8CF0-FA5C66093697}" srcOrd="0" destOrd="0" presId="urn:microsoft.com/office/officeart/2008/layout/VerticalCurvedList"/>
    <dgm:cxn modelId="{F5AA52F3-E68D-452A-BE4A-D48CEAAE4B73}" srcId="{F53D339F-289D-4224-A07E-A1696EE374B4}" destId="{6D82B79B-C145-4760-8356-4DA059FDC2E2}" srcOrd="1" destOrd="0" parTransId="{FA790CFA-17D3-4D13-A320-2B798D9800C5}" sibTransId="{2D1F1FE4-33A7-44AF-B250-78533A80AA04}"/>
    <dgm:cxn modelId="{2F5678B5-03A6-47A1-A3E5-D0464BCCFC1B}" type="presParOf" srcId="{AF7F3487-81D4-40AF-8CF0-FA5C66093697}" destId="{AEC7AE0A-D218-4D91-AB11-E1956C2972CE}" srcOrd="0" destOrd="0" presId="urn:microsoft.com/office/officeart/2008/layout/VerticalCurvedList"/>
    <dgm:cxn modelId="{C3735EEB-F25A-45B6-8899-A54949334DDA}" type="presParOf" srcId="{AEC7AE0A-D218-4D91-AB11-E1956C2972CE}" destId="{4B1FFBCC-7B3D-401A-AD66-A4152109073B}" srcOrd="0" destOrd="0" presId="urn:microsoft.com/office/officeart/2008/layout/VerticalCurvedList"/>
    <dgm:cxn modelId="{21D3BBF4-65EE-49A0-8C29-D3865A204240}" type="presParOf" srcId="{4B1FFBCC-7B3D-401A-AD66-A4152109073B}" destId="{5EEA535D-6376-4157-8C09-B0FFB842C255}" srcOrd="0" destOrd="0" presId="urn:microsoft.com/office/officeart/2008/layout/VerticalCurvedList"/>
    <dgm:cxn modelId="{623AA1C4-8670-4578-A5AF-ADA72ED4481E}" type="presParOf" srcId="{4B1FFBCC-7B3D-401A-AD66-A4152109073B}" destId="{8E90708F-10B9-4B7A-98A0-11A46600436B}" srcOrd="1" destOrd="0" presId="urn:microsoft.com/office/officeart/2008/layout/VerticalCurvedList"/>
    <dgm:cxn modelId="{2761FAF7-47FD-48A3-AB4B-E947F1DAAC0D}" type="presParOf" srcId="{4B1FFBCC-7B3D-401A-AD66-A4152109073B}" destId="{2E254771-991D-4DA0-9ED1-34DA8EA6437F}" srcOrd="2" destOrd="0" presId="urn:microsoft.com/office/officeart/2008/layout/VerticalCurvedList"/>
    <dgm:cxn modelId="{C5BD5DE1-D24D-45D0-81B8-B56F91B7B4C2}" type="presParOf" srcId="{4B1FFBCC-7B3D-401A-AD66-A4152109073B}" destId="{B697A993-83CB-4164-8B72-1A03846CAC9C}" srcOrd="3" destOrd="0" presId="urn:microsoft.com/office/officeart/2008/layout/VerticalCurvedList"/>
    <dgm:cxn modelId="{65D48FC8-C0A7-439B-8D17-389B7241477F}" type="presParOf" srcId="{AEC7AE0A-D218-4D91-AB11-E1956C2972CE}" destId="{710E3B6C-A851-4090-9319-BEE695D8A1F6}" srcOrd="1" destOrd="0" presId="urn:microsoft.com/office/officeart/2008/layout/VerticalCurvedList"/>
    <dgm:cxn modelId="{326EFB93-5925-4F79-852E-910A2AC6CE36}" type="presParOf" srcId="{AEC7AE0A-D218-4D91-AB11-E1956C2972CE}" destId="{9928216D-1FDD-487D-AA2A-B9C19D1B5A21}" srcOrd="2" destOrd="0" presId="urn:microsoft.com/office/officeart/2008/layout/VerticalCurvedList"/>
    <dgm:cxn modelId="{A48E0B48-E464-4FFB-A311-A1632985CC67}" type="presParOf" srcId="{9928216D-1FDD-487D-AA2A-B9C19D1B5A21}" destId="{2BDD30C3-5BFA-4769-86F3-0B11CEF90571}" srcOrd="0" destOrd="0" presId="urn:microsoft.com/office/officeart/2008/layout/VerticalCurvedList"/>
    <dgm:cxn modelId="{D8553E3E-BDA8-4559-84CD-B4D346B14EE1}" type="presParOf" srcId="{AEC7AE0A-D218-4D91-AB11-E1956C2972CE}" destId="{5EBB00BA-A81E-4E52-87B0-60A5AE798793}" srcOrd="3" destOrd="0" presId="urn:microsoft.com/office/officeart/2008/layout/VerticalCurvedList"/>
    <dgm:cxn modelId="{25476203-6FCC-4CFE-A1BB-C4D497C43269}" type="presParOf" srcId="{AEC7AE0A-D218-4D91-AB11-E1956C2972CE}" destId="{60D26D46-D608-44C1-83A3-03F52A0E68E7}" srcOrd="4" destOrd="0" presId="urn:microsoft.com/office/officeart/2008/layout/VerticalCurvedList"/>
    <dgm:cxn modelId="{B3A9F371-BB30-4065-ABF4-8C9829BFDBE8}" type="presParOf" srcId="{60D26D46-D608-44C1-83A3-03F52A0E68E7}" destId="{D28901AD-9081-4AA6-B023-B14921746977}" srcOrd="0" destOrd="0" presId="urn:microsoft.com/office/officeart/2008/layout/VerticalCurvedList"/>
    <dgm:cxn modelId="{A2555815-5EF5-4BB7-8466-403C59162B17}" type="presParOf" srcId="{AEC7AE0A-D218-4D91-AB11-E1956C2972CE}" destId="{7154A587-21BE-4A07-8219-5022BF6C3AB0}" srcOrd="5" destOrd="0" presId="urn:microsoft.com/office/officeart/2008/layout/VerticalCurvedList"/>
    <dgm:cxn modelId="{421B6170-BC82-4DA7-AB7E-6E9CA21B6E68}" type="presParOf" srcId="{AEC7AE0A-D218-4D91-AB11-E1956C2972CE}" destId="{6E6CCEC9-E3C8-438D-B05C-E7F36A81496B}" srcOrd="6" destOrd="0" presId="urn:microsoft.com/office/officeart/2008/layout/VerticalCurvedList"/>
    <dgm:cxn modelId="{6401529A-562E-44E1-AE43-AEAD6BF86C5D}" type="presParOf" srcId="{6E6CCEC9-E3C8-438D-B05C-E7F36A81496B}" destId="{B285EA69-6B88-4392-8F0E-6E65AF5639BC}" srcOrd="0" destOrd="0" presId="urn:microsoft.com/office/officeart/2008/layout/VerticalCurvedList"/>
    <dgm:cxn modelId="{C9FEB7EC-EFAB-41C7-845A-A60FD696B9E0}" type="presParOf" srcId="{AEC7AE0A-D218-4D91-AB11-E1956C2972CE}" destId="{AD5C1B66-3CD6-4EA9-93CF-CD06EB7B5DDB}" srcOrd="7" destOrd="0" presId="urn:microsoft.com/office/officeart/2008/layout/VerticalCurvedList"/>
    <dgm:cxn modelId="{529BE642-B535-47A1-9468-47C17FCE7AEE}" type="presParOf" srcId="{AEC7AE0A-D218-4D91-AB11-E1956C2972CE}" destId="{5C5D89BB-E8C8-4233-9D5A-AF59413FD6D9}" srcOrd="8" destOrd="0" presId="urn:microsoft.com/office/officeart/2008/layout/VerticalCurvedList"/>
    <dgm:cxn modelId="{8B69971B-094C-485F-A17F-3A5D2CC2FA9E}" type="presParOf" srcId="{5C5D89BB-E8C8-4233-9D5A-AF59413FD6D9}" destId="{E9819686-D0E2-4E66-BD85-0FF70B0C8EF2}" srcOrd="0" destOrd="0" presId="urn:microsoft.com/office/officeart/2008/layout/VerticalCurvedList"/>
    <dgm:cxn modelId="{27CE2B93-87AA-4674-A546-54E7F31859B6}" type="presParOf" srcId="{AEC7AE0A-D218-4D91-AB11-E1956C2972CE}" destId="{AF1EDC2A-2FB7-482D-9333-C9A366FF2E13}" srcOrd="9" destOrd="0" presId="urn:microsoft.com/office/officeart/2008/layout/VerticalCurvedList"/>
    <dgm:cxn modelId="{C02339A9-C787-4344-9366-C0A87EF2F15F}" type="presParOf" srcId="{AEC7AE0A-D218-4D91-AB11-E1956C2972CE}" destId="{F016CE6F-C152-4351-AF5C-31B1206167F2}" srcOrd="10" destOrd="0" presId="urn:microsoft.com/office/officeart/2008/layout/VerticalCurvedList"/>
    <dgm:cxn modelId="{E96125F5-857E-4A14-A056-38643AC70712}" type="presParOf" srcId="{F016CE6F-C152-4351-AF5C-31B1206167F2}" destId="{28F2D938-9BCB-4809-A389-45FE631D9D15}" srcOrd="0" destOrd="0" presId="urn:microsoft.com/office/officeart/2008/layout/VerticalCurvedList"/>
    <dgm:cxn modelId="{44C3C296-B148-4EDC-AA5F-62D7C72411EB}" type="presParOf" srcId="{AEC7AE0A-D218-4D91-AB11-E1956C2972CE}" destId="{AC76AEB7-E056-4B5C-AADC-FF7840A0B13A}" srcOrd="11" destOrd="0" presId="urn:microsoft.com/office/officeart/2008/layout/VerticalCurvedList"/>
    <dgm:cxn modelId="{BAE77559-7BA3-48B6-861D-E853B7D1F408}" type="presParOf" srcId="{AEC7AE0A-D218-4D91-AB11-E1956C2972CE}" destId="{D63F8F90-F73D-48F2-BB23-1A8D9F73B916}" srcOrd="12" destOrd="0" presId="urn:microsoft.com/office/officeart/2008/layout/VerticalCurvedList"/>
    <dgm:cxn modelId="{6A2175E8-3956-49AF-A490-035E835845B2}" type="presParOf" srcId="{D63F8F90-F73D-48F2-BB23-1A8D9F73B916}" destId="{8EBB8B99-E219-4AA7-A4EC-89DEF3958B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0708F-10B9-4B7A-98A0-11A46600436B}">
      <dsp:nvSpPr>
        <dsp:cNvPr id="0" name=""/>
        <dsp:cNvSpPr/>
      </dsp:nvSpPr>
      <dsp:spPr>
        <a:xfrm>
          <a:off x="-3219274" y="-495362"/>
          <a:ext cx="3839342" cy="3839342"/>
        </a:xfrm>
        <a:prstGeom prst="blockArc">
          <a:avLst>
            <a:gd name="adj1" fmla="val 18900000"/>
            <a:gd name="adj2" fmla="val 2700000"/>
            <a:gd name="adj3" fmla="val 56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E3B6C-A851-4090-9319-BEE695D8A1F6}">
      <dsp:nvSpPr>
        <dsp:cNvPr id="0" name=""/>
        <dsp:cNvSpPr/>
      </dsp:nvSpPr>
      <dsp:spPr>
        <a:xfrm>
          <a:off x="272229" y="177981"/>
          <a:ext cx="2988135" cy="3561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2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cs typeface="B Lotus" panose="00000400000000000000" pitchFamily="2" charset="-78"/>
            </a:rPr>
            <a:t>ساختار ساده و محدود</a:t>
          </a:r>
          <a:endParaRPr lang="en-US" sz="1300" b="1" kern="1200" dirty="0">
            <a:cs typeface="B Lotus" panose="00000400000000000000" pitchFamily="2" charset="-78"/>
          </a:endParaRPr>
        </a:p>
      </dsp:txBody>
      <dsp:txXfrm>
        <a:off x="272229" y="177981"/>
        <a:ext cx="2988135" cy="356191"/>
      </dsp:txXfrm>
    </dsp:sp>
    <dsp:sp modelId="{2BDD30C3-5BFA-4769-86F3-0B11CEF90571}">
      <dsp:nvSpPr>
        <dsp:cNvPr id="0" name=""/>
        <dsp:cNvSpPr/>
      </dsp:nvSpPr>
      <dsp:spPr>
        <a:xfrm>
          <a:off x="49610" y="133457"/>
          <a:ext cx="445238" cy="445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B00BA-A81E-4E52-87B0-60A5AE798793}">
      <dsp:nvSpPr>
        <dsp:cNvPr id="0" name=""/>
        <dsp:cNvSpPr/>
      </dsp:nvSpPr>
      <dsp:spPr>
        <a:xfrm>
          <a:off x="527465" y="712097"/>
          <a:ext cx="2732899" cy="35619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2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cs typeface="B Lotus" panose="00000400000000000000" pitchFamily="2" charset="-78"/>
            </a:rPr>
            <a:t>تمرکز بر تولید داخلی</a:t>
          </a:r>
          <a:endParaRPr lang="en-US" sz="1300" b="1" kern="1200" dirty="0">
            <a:cs typeface="B Lotus" panose="00000400000000000000" pitchFamily="2" charset="-78"/>
          </a:endParaRPr>
        </a:p>
      </dsp:txBody>
      <dsp:txXfrm>
        <a:off x="527465" y="712097"/>
        <a:ext cx="2732899" cy="356191"/>
      </dsp:txXfrm>
    </dsp:sp>
    <dsp:sp modelId="{D28901AD-9081-4AA6-B023-B14921746977}">
      <dsp:nvSpPr>
        <dsp:cNvPr id="0" name=""/>
        <dsp:cNvSpPr/>
      </dsp:nvSpPr>
      <dsp:spPr>
        <a:xfrm>
          <a:off x="304846" y="667573"/>
          <a:ext cx="445238" cy="445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4A587-21BE-4A07-8219-5022BF6C3AB0}">
      <dsp:nvSpPr>
        <dsp:cNvPr id="0" name=""/>
        <dsp:cNvSpPr/>
      </dsp:nvSpPr>
      <dsp:spPr>
        <a:xfrm>
          <a:off x="605802" y="1246213"/>
          <a:ext cx="2654562" cy="35619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2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cs typeface="B Lotus" panose="00000400000000000000" pitchFamily="2" charset="-78"/>
            </a:rPr>
            <a:t>کمبود تخصص و فناوری‌های پیچیده</a:t>
          </a:r>
          <a:endParaRPr lang="en-US" sz="1300" b="1" kern="1200" dirty="0">
            <a:cs typeface="B Lotus" panose="00000400000000000000" pitchFamily="2" charset="-78"/>
          </a:endParaRPr>
        </a:p>
      </dsp:txBody>
      <dsp:txXfrm>
        <a:off x="605802" y="1246213"/>
        <a:ext cx="2654562" cy="356191"/>
      </dsp:txXfrm>
    </dsp:sp>
    <dsp:sp modelId="{B285EA69-6B88-4392-8F0E-6E65AF5639BC}">
      <dsp:nvSpPr>
        <dsp:cNvPr id="0" name=""/>
        <dsp:cNvSpPr/>
      </dsp:nvSpPr>
      <dsp:spPr>
        <a:xfrm>
          <a:off x="383183" y="1201689"/>
          <a:ext cx="445238" cy="445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C1B66-3CD6-4EA9-93CF-CD06EB7B5DDB}">
      <dsp:nvSpPr>
        <dsp:cNvPr id="0" name=""/>
        <dsp:cNvSpPr/>
      </dsp:nvSpPr>
      <dsp:spPr>
        <a:xfrm>
          <a:off x="527465" y="1780329"/>
          <a:ext cx="2732899" cy="35619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2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cs typeface="B Lotus" panose="00000400000000000000" pitchFamily="2" charset="-78"/>
            </a:rPr>
            <a:t>محدود بودن رقابت و مشارکت جهانی</a:t>
          </a:r>
          <a:endParaRPr lang="en-US" sz="1300" kern="1200" dirty="0"/>
        </a:p>
      </dsp:txBody>
      <dsp:txXfrm>
        <a:off x="527465" y="1780329"/>
        <a:ext cx="2732899" cy="356191"/>
      </dsp:txXfrm>
    </dsp:sp>
    <dsp:sp modelId="{E9819686-D0E2-4E66-BD85-0FF70B0C8EF2}">
      <dsp:nvSpPr>
        <dsp:cNvPr id="0" name=""/>
        <dsp:cNvSpPr/>
      </dsp:nvSpPr>
      <dsp:spPr>
        <a:xfrm>
          <a:off x="304846" y="1735805"/>
          <a:ext cx="445238" cy="445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EDC2A-2FB7-482D-9333-C9A366FF2E13}">
      <dsp:nvSpPr>
        <dsp:cNvPr id="0" name=""/>
        <dsp:cNvSpPr/>
      </dsp:nvSpPr>
      <dsp:spPr>
        <a:xfrm>
          <a:off x="272229" y="2314445"/>
          <a:ext cx="2988135" cy="35619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2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 dirty="0">
              <a:cs typeface="B Lotus" panose="00000400000000000000" pitchFamily="2" charset="-78"/>
            </a:rPr>
            <a:t>عدم تخصص در توزیع جهانی</a:t>
          </a:r>
          <a:endParaRPr lang="en-US" sz="1300" kern="1200" dirty="0"/>
        </a:p>
      </dsp:txBody>
      <dsp:txXfrm>
        <a:off x="272229" y="2314445"/>
        <a:ext cx="2988135" cy="356191"/>
      </dsp:txXfrm>
    </dsp:sp>
    <dsp:sp modelId="{28F2D938-9BCB-4809-A389-45FE631D9D15}">
      <dsp:nvSpPr>
        <dsp:cNvPr id="0" name=""/>
        <dsp:cNvSpPr/>
      </dsp:nvSpPr>
      <dsp:spPr>
        <a:xfrm>
          <a:off x="49610" y="2269921"/>
          <a:ext cx="445238" cy="445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0708F-10B9-4B7A-98A0-11A46600436B}">
      <dsp:nvSpPr>
        <dsp:cNvPr id="0" name=""/>
        <dsp:cNvSpPr/>
      </dsp:nvSpPr>
      <dsp:spPr>
        <a:xfrm>
          <a:off x="-2950887" y="-454560"/>
          <a:ext cx="3520517" cy="3520517"/>
        </a:xfrm>
        <a:prstGeom prst="blockArc">
          <a:avLst>
            <a:gd name="adj1" fmla="val 18900000"/>
            <a:gd name="adj2" fmla="val 2700000"/>
            <a:gd name="adj3" fmla="val 61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E3B6C-A851-4090-9319-BEE695D8A1F6}">
      <dsp:nvSpPr>
        <dsp:cNvPr id="0" name=""/>
        <dsp:cNvSpPr/>
      </dsp:nvSpPr>
      <dsp:spPr>
        <a:xfrm>
          <a:off x="282553" y="71637"/>
          <a:ext cx="2715528" cy="3265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8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Lotus" panose="00000400000000000000" pitchFamily="2" charset="-78"/>
            </a:rPr>
            <a:t>گسترش همکاری‌های بین‌المللی</a:t>
          </a:r>
          <a:endParaRPr lang="en-US" sz="1200" b="1" kern="1200" dirty="0">
            <a:cs typeface="B Lotus" panose="00000400000000000000" pitchFamily="2" charset="-78"/>
          </a:endParaRPr>
        </a:p>
      </dsp:txBody>
      <dsp:txXfrm>
        <a:off x="282553" y="71637"/>
        <a:ext cx="2715528" cy="326529"/>
      </dsp:txXfrm>
    </dsp:sp>
    <dsp:sp modelId="{2BDD30C3-5BFA-4769-86F3-0B11CEF90571}">
      <dsp:nvSpPr>
        <dsp:cNvPr id="0" name=""/>
        <dsp:cNvSpPr/>
      </dsp:nvSpPr>
      <dsp:spPr>
        <a:xfrm>
          <a:off x="46228" y="122343"/>
          <a:ext cx="408161" cy="408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B00BA-A81E-4E52-87B0-60A5AE798793}">
      <dsp:nvSpPr>
        <dsp:cNvPr id="0" name=""/>
        <dsp:cNvSpPr/>
      </dsp:nvSpPr>
      <dsp:spPr>
        <a:xfrm>
          <a:off x="484290" y="652797"/>
          <a:ext cx="2481547" cy="326529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8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Lotus" panose="00000400000000000000" pitchFamily="2" charset="-78"/>
            </a:rPr>
            <a:t>تقسیم کار و تخصصی شدن فرایندهای تولید</a:t>
          </a:r>
          <a:endParaRPr lang="en-US" sz="1200" b="1" kern="1200" dirty="0">
            <a:cs typeface="B Lotus" panose="00000400000000000000" pitchFamily="2" charset="-78"/>
          </a:endParaRPr>
        </a:p>
      </dsp:txBody>
      <dsp:txXfrm>
        <a:off x="484290" y="652797"/>
        <a:ext cx="2481547" cy="326529"/>
      </dsp:txXfrm>
    </dsp:sp>
    <dsp:sp modelId="{D28901AD-9081-4AA6-B023-B14921746977}">
      <dsp:nvSpPr>
        <dsp:cNvPr id="0" name=""/>
        <dsp:cNvSpPr/>
      </dsp:nvSpPr>
      <dsp:spPr>
        <a:xfrm>
          <a:off x="280209" y="611980"/>
          <a:ext cx="408161" cy="408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4A587-21BE-4A07-8219-5022BF6C3AB0}">
      <dsp:nvSpPr>
        <dsp:cNvPr id="0" name=""/>
        <dsp:cNvSpPr/>
      </dsp:nvSpPr>
      <dsp:spPr>
        <a:xfrm>
          <a:off x="556103" y="1142433"/>
          <a:ext cx="2409734" cy="326529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8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Lotus" panose="00000400000000000000" pitchFamily="2" charset="-78"/>
            </a:rPr>
            <a:t>رشد فزاینده صادرات و واردات</a:t>
          </a:r>
          <a:endParaRPr lang="en-US" sz="1200" b="1" kern="1200" dirty="0">
            <a:cs typeface="B Lotus" panose="00000400000000000000" pitchFamily="2" charset="-78"/>
          </a:endParaRPr>
        </a:p>
      </dsp:txBody>
      <dsp:txXfrm>
        <a:off x="556103" y="1142433"/>
        <a:ext cx="2409734" cy="326529"/>
      </dsp:txXfrm>
    </dsp:sp>
    <dsp:sp modelId="{B285EA69-6B88-4392-8F0E-6E65AF5639BC}">
      <dsp:nvSpPr>
        <dsp:cNvPr id="0" name=""/>
        <dsp:cNvSpPr/>
      </dsp:nvSpPr>
      <dsp:spPr>
        <a:xfrm>
          <a:off x="352022" y="1101617"/>
          <a:ext cx="408161" cy="408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C1B66-3CD6-4EA9-93CF-CD06EB7B5DDB}">
      <dsp:nvSpPr>
        <dsp:cNvPr id="0" name=""/>
        <dsp:cNvSpPr/>
      </dsp:nvSpPr>
      <dsp:spPr>
        <a:xfrm>
          <a:off x="484290" y="1632070"/>
          <a:ext cx="2481547" cy="326529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8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Lotus" panose="00000400000000000000" pitchFamily="2" charset="-78"/>
            </a:rPr>
            <a:t>ارتقاء فناوری و نوآوری</a:t>
          </a:r>
          <a:endParaRPr lang="en-US" sz="1200" kern="1200" dirty="0">
            <a:cs typeface="B Lotus" panose="00000400000000000000" pitchFamily="2" charset="-78"/>
          </a:endParaRPr>
        </a:p>
      </dsp:txBody>
      <dsp:txXfrm>
        <a:off x="484290" y="1632070"/>
        <a:ext cx="2481547" cy="326529"/>
      </dsp:txXfrm>
    </dsp:sp>
    <dsp:sp modelId="{E9819686-D0E2-4E66-BD85-0FF70B0C8EF2}">
      <dsp:nvSpPr>
        <dsp:cNvPr id="0" name=""/>
        <dsp:cNvSpPr/>
      </dsp:nvSpPr>
      <dsp:spPr>
        <a:xfrm>
          <a:off x="280209" y="1591254"/>
          <a:ext cx="408161" cy="408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983C3-28D4-474B-9F25-F1DEA8626631}">
      <dsp:nvSpPr>
        <dsp:cNvPr id="0" name=""/>
        <dsp:cNvSpPr/>
      </dsp:nvSpPr>
      <dsp:spPr>
        <a:xfrm>
          <a:off x="250308" y="2121707"/>
          <a:ext cx="2715528" cy="326529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8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Lotus" panose="00000400000000000000" pitchFamily="2" charset="-78"/>
            </a:rPr>
            <a:t>ایجاد ظرفیت‌های تولیدی و زیرساخت‌های جهانی</a:t>
          </a:r>
          <a:endParaRPr lang="en-US" sz="1200" kern="1200" dirty="0">
            <a:cs typeface="B Lotus" panose="00000400000000000000" pitchFamily="2" charset="-78"/>
          </a:endParaRPr>
        </a:p>
      </dsp:txBody>
      <dsp:txXfrm>
        <a:off x="250308" y="2121707"/>
        <a:ext cx="2715528" cy="326529"/>
      </dsp:txXfrm>
    </dsp:sp>
    <dsp:sp modelId="{8EBB8B99-E219-4AA7-A4EC-89DEF3958B16}">
      <dsp:nvSpPr>
        <dsp:cNvPr id="0" name=""/>
        <dsp:cNvSpPr/>
      </dsp:nvSpPr>
      <dsp:spPr>
        <a:xfrm>
          <a:off x="46228" y="2080891"/>
          <a:ext cx="408161" cy="408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0708F-10B9-4B7A-98A0-11A46600436B}">
      <dsp:nvSpPr>
        <dsp:cNvPr id="0" name=""/>
        <dsp:cNvSpPr/>
      </dsp:nvSpPr>
      <dsp:spPr>
        <a:xfrm>
          <a:off x="-3034843" y="-467323"/>
          <a:ext cx="3620251" cy="3620251"/>
        </a:xfrm>
        <a:prstGeom prst="blockArc">
          <a:avLst>
            <a:gd name="adj1" fmla="val 18900000"/>
            <a:gd name="adj2" fmla="val 2700000"/>
            <a:gd name="adj3" fmla="val 597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E3B6C-A851-4090-9319-BEE695D8A1F6}">
      <dsp:nvSpPr>
        <dsp:cNvPr id="0" name=""/>
        <dsp:cNvSpPr/>
      </dsp:nvSpPr>
      <dsp:spPr>
        <a:xfrm>
          <a:off x="219836" y="141423"/>
          <a:ext cx="2647991" cy="28274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2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Lotus" panose="00000400000000000000" pitchFamily="2" charset="-78"/>
            </a:rPr>
            <a:t>سازماندهی پیچیده و تخصصی فرآیندها</a:t>
          </a:r>
          <a:endParaRPr lang="en-US" sz="1000" b="1" kern="1200" dirty="0">
            <a:cs typeface="B Lotus" panose="00000400000000000000" pitchFamily="2" charset="-78"/>
          </a:endParaRPr>
        </a:p>
      </dsp:txBody>
      <dsp:txXfrm>
        <a:off x="219836" y="141423"/>
        <a:ext cx="2647991" cy="282740"/>
      </dsp:txXfrm>
    </dsp:sp>
    <dsp:sp modelId="{2BDD30C3-5BFA-4769-86F3-0B11CEF90571}">
      <dsp:nvSpPr>
        <dsp:cNvPr id="0" name=""/>
        <dsp:cNvSpPr/>
      </dsp:nvSpPr>
      <dsp:spPr>
        <a:xfrm>
          <a:off x="43123" y="106081"/>
          <a:ext cx="353425" cy="353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B00BA-A81E-4E52-87B0-60A5AE798793}">
      <dsp:nvSpPr>
        <dsp:cNvPr id="0" name=""/>
        <dsp:cNvSpPr/>
      </dsp:nvSpPr>
      <dsp:spPr>
        <a:xfrm>
          <a:off x="452409" y="565480"/>
          <a:ext cx="2415418" cy="282740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2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Lotus" panose="00000400000000000000" pitchFamily="2" charset="-78"/>
            </a:rPr>
            <a:t>گسترش و تنوع بازارهای جهانی</a:t>
          </a:r>
          <a:endParaRPr lang="en-US" sz="1000" b="1" kern="1200" dirty="0">
            <a:cs typeface="B Lotus" panose="00000400000000000000" pitchFamily="2" charset="-78"/>
          </a:endParaRPr>
        </a:p>
      </dsp:txBody>
      <dsp:txXfrm>
        <a:off x="452409" y="565480"/>
        <a:ext cx="2415418" cy="282740"/>
      </dsp:txXfrm>
    </dsp:sp>
    <dsp:sp modelId="{D28901AD-9081-4AA6-B023-B14921746977}">
      <dsp:nvSpPr>
        <dsp:cNvPr id="0" name=""/>
        <dsp:cNvSpPr/>
      </dsp:nvSpPr>
      <dsp:spPr>
        <a:xfrm>
          <a:off x="275696" y="530138"/>
          <a:ext cx="353425" cy="353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4A587-21BE-4A07-8219-5022BF6C3AB0}">
      <dsp:nvSpPr>
        <dsp:cNvPr id="0" name=""/>
        <dsp:cNvSpPr/>
      </dsp:nvSpPr>
      <dsp:spPr>
        <a:xfrm>
          <a:off x="558759" y="989537"/>
          <a:ext cx="2309068" cy="282740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2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Lotus" panose="00000400000000000000" pitchFamily="2" charset="-78"/>
            </a:rPr>
            <a:t>بهره‌وری و کارایی بالا</a:t>
          </a:r>
          <a:endParaRPr lang="en-US" sz="1000" b="1" kern="1200" dirty="0">
            <a:cs typeface="B Lotus" panose="00000400000000000000" pitchFamily="2" charset="-78"/>
          </a:endParaRPr>
        </a:p>
      </dsp:txBody>
      <dsp:txXfrm>
        <a:off x="558759" y="989537"/>
        <a:ext cx="2309068" cy="282740"/>
      </dsp:txXfrm>
    </dsp:sp>
    <dsp:sp modelId="{B285EA69-6B88-4392-8F0E-6E65AF5639BC}">
      <dsp:nvSpPr>
        <dsp:cNvPr id="0" name=""/>
        <dsp:cNvSpPr/>
      </dsp:nvSpPr>
      <dsp:spPr>
        <a:xfrm>
          <a:off x="382046" y="954195"/>
          <a:ext cx="353425" cy="353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C1B66-3CD6-4EA9-93CF-CD06EB7B5DDB}">
      <dsp:nvSpPr>
        <dsp:cNvPr id="0" name=""/>
        <dsp:cNvSpPr/>
      </dsp:nvSpPr>
      <dsp:spPr>
        <a:xfrm>
          <a:off x="558759" y="1413325"/>
          <a:ext cx="2309068" cy="282740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2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Lotus" panose="00000400000000000000" pitchFamily="2" charset="-78"/>
            </a:rPr>
            <a:t>رقابت جهانی و نوآوری مستمر</a:t>
          </a:r>
          <a:endParaRPr lang="en-US" sz="1000" kern="1200" dirty="0">
            <a:cs typeface="B Lotus" panose="00000400000000000000" pitchFamily="2" charset="-78"/>
          </a:endParaRPr>
        </a:p>
      </dsp:txBody>
      <dsp:txXfrm>
        <a:off x="558759" y="1413325"/>
        <a:ext cx="2309068" cy="282740"/>
      </dsp:txXfrm>
    </dsp:sp>
    <dsp:sp modelId="{E9819686-D0E2-4E66-BD85-0FF70B0C8EF2}">
      <dsp:nvSpPr>
        <dsp:cNvPr id="0" name=""/>
        <dsp:cNvSpPr/>
      </dsp:nvSpPr>
      <dsp:spPr>
        <a:xfrm>
          <a:off x="382046" y="1377983"/>
          <a:ext cx="353425" cy="353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EDC2A-2FB7-482D-9333-C9A366FF2E13}">
      <dsp:nvSpPr>
        <dsp:cNvPr id="0" name=""/>
        <dsp:cNvSpPr/>
      </dsp:nvSpPr>
      <dsp:spPr>
        <a:xfrm>
          <a:off x="452409" y="1837382"/>
          <a:ext cx="2415418" cy="282740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2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Lotus" panose="00000400000000000000" pitchFamily="2" charset="-78"/>
            </a:rPr>
            <a:t>مدیریت ریسک و انعطاف‌پذیری بالا</a:t>
          </a:r>
          <a:endParaRPr lang="en-US" sz="1000" kern="1200" dirty="0">
            <a:cs typeface="B Lotus" panose="00000400000000000000" pitchFamily="2" charset="-78"/>
          </a:endParaRPr>
        </a:p>
      </dsp:txBody>
      <dsp:txXfrm>
        <a:off x="452409" y="1837382"/>
        <a:ext cx="2415418" cy="282740"/>
      </dsp:txXfrm>
    </dsp:sp>
    <dsp:sp modelId="{28F2D938-9BCB-4809-A389-45FE631D9D15}">
      <dsp:nvSpPr>
        <dsp:cNvPr id="0" name=""/>
        <dsp:cNvSpPr/>
      </dsp:nvSpPr>
      <dsp:spPr>
        <a:xfrm>
          <a:off x="275696" y="1802040"/>
          <a:ext cx="353425" cy="353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6AEB7-E056-4B5C-AADC-FF7840A0B13A}">
      <dsp:nvSpPr>
        <dsp:cNvPr id="0" name=""/>
        <dsp:cNvSpPr/>
      </dsp:nvSpPr>
      <dsp:spPr>
        <a:xfrm>
          <a:off x="219836" y="2261439"/>
          <a:ext cx="2647991" cy="282740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42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Lotus" panose="00000400000000000000" pitchFamily="2" charset="-78"/>
            </a:rPr>
            <a:t>همکاری‌های استراتژیک و جهانی</a:t>
          </a:r>
          <a:endParaRPr lang="en-US" sz="1000" kern="1200" dirty="0">
            <a:cs typeface="B Lotus" panose="00000400000000000000" pitchFamily="2" charset="-78"/>
          </a:endParaRPr>
        </a:p>
      </dsp:txBody>
      <dsp:txXfrm>
        <a:off x="219836" y="2261439"/>
        <a:ext cx="2647991" cy="282740"/>
      </dsp:txXfrm>
    </dsp:sp>
    <dsp:sp modelId="{8EBB8B99-E219-4AA7-A4EC-89DEF3958B16}">
      <dsp:nvSpPr>
        <dsp:cNvPr id="0" name=""/>
        <dsp:cNvSpPr/>
      </dsp:nvSpPr>
      <dsp:spPr>
        <a:xfrm>
          <a:off x="43123" y="2226097"/>
          <a:ext cx="353425" cy="353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0708F-10B9-4B7A-98A0-11A46600436B}">
      <dsp:nvSpPr>
        <dsp:cNvPr id="0" name=""/>
        <dsp:cNvSpPr/>
      </dsp:nvSpPr>
      <dsp:spPr>
        <a:xfrm>
          <a:off x="-3759658" y="-577514"/>
          <a:ext cx="4481280" cy="4481280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E3B6C-A851-4090-9319-BEE695D8A1F6}">
      <dsp:nvSpPr>
        <dsp:cNvPr id="0" name=""/>
        <dsp:cNvSpPr/>
      </dsp:nvSpPr>
      <dsp:spPr>
        <a:xfrm>
          <a:off x="316365" y="207824"/>
          <a:ext cx="2638181" cy="4159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132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Lotus" panose="00000400000000000000" pitchFamily="2" charset="-78"/>
            </a:rPr>
            <a:t>بازنگری در ساختار زنجیره تأمین</a:t>
          </a:r>
          <a:endParaRPr lang="en-US" sz="1000" b="1" kern="1200" dirty="0">
            <a:cs typeface="B Lotus" panose="00000400000000000000" pitchFamily="2" charset="-78"/>
          </a:endParaRPr>
        </a:p>
      </dsp:txBody>
      <dsp:txXfrm>
        <a:off x="316365" y="207824"/>
        <a:ext cx="2638181" cy="415914"/>
      </dsp:txXfrm>
    </dsp:sp>
    <dsp:sp modelId="{2BDD30C3-5BFA-4769-86F3-0B11CEF90571}">
      <dsp:nvSpPr>
        <dsp:cNvPr id="0" name=""/>
        <dsp:cNvSpPr/>
      </dsp:nvSpPr>
      <dsp:spPr>
        <a:xfrm>
          <a:off x="56419" y="155834"/>
          <a:ext cx="519892" cy="519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B00BA-A81E-4E52-87B0-60A5AE798793}">
      <dsp:nvSpPr>
        <dsp:cNvPr id="0" name=""/>
        <dsp:cNvSpPr/>
      </dsp:nvSpPr>
      <dsp:spPr>
        <a:xfrm>
          <a:off x="614397" y="831495"/>
          <a:ext cx="2340149" cy="415914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132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Lotus" panose="00000400000000000000" pitchFamily="2" charset="-78"/>
            </a:rPr>
            <a:t>تنوع منابع تأمین و کاهش ریسک</a:t>
          </a:r>
          <a:endParaRPr lang="en-US" sz="1000" b="1" kern="1200" dirty="0">
            <a:cs typeface="B Lotus" panose="00000400000000000000" pitchFamily="2" charset="-78"/>
          </a:endParaRPr>
        </a:p>
      </dsp:txBody>
      <dsp:txXfrm>
        <a:off x="614397" y="831495"/>
        <a:ext cx="2340149" cy="415914"/>
      </dsp:txXfrm>
    </dsp:sp>
    <dsp:sp modelId="{D28901AD-9081-4AA6-B023-B14921746977}">
      <dsp:nvSpPr>
        <dsp:cNvPr id="0" name=""/>
        <dsp:cNvSpPr/>
      </dsp:nvSpPr>
      <dsp:spPr>
        <a:xfrm>
          <a:off x="354451" y="779506"/>
          <a:ext cx="519892" cy="519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4A587-21BE-4A07-8219-5022BF6C3AB0}">
      <dsp:nvSpPr>
        <dsp:cNvPr id="0" name=""/>
        <dsp:cNvSpPr/>
      </dsp:nvSpPr>
      <dsp:spPr>
        <a:xfrm>
          <a:off x="705869" y="1455167"/>
          <a:ext cx="2248677" cy="41591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132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Lotus" panose="00000400000000000000" pitchFamily="2" charset="-78"/>
            </a:rPr>
            <a:t>ادغام فناوری‌های نوین</a:t>
          </a:r>
          <a:endParaRPr lang="en-US" sz="1000" b="1" kern="1200" dirty="0">
            <a:cs typeface="B Lotus" panose="00000400000000000000" pitchFamily="2" charset="-78"/>
          </a:endParaRPr>
        </a:p>
      </dsp:txBody>
      <dsp:txXfrm>
        <a:off x="705869" y="1455167"/>
        <a:ext cx="2248677" cy="415914"/>
      </dsp:txXfrm>
    </dsp:sp>
    <dsp:sp modelId="{B285EA69-6B88-4392-8F0E-6E65AF5639BC}">
      <dsp:nvSpPr>
        <dsp:cNvPr id="0" name=""/>
        <dsp:cNvSpPr/>
      </dsp:nvSpPr>
      <dsp:spPr>
        <a:xfrm>
          <a:off x="445923" y="1403178"/>
          <a:ext cx="519892" cy="519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C1B66-3CD6-4EA9-93CF-CD06EB7B5DDB}">
      <dsp:nvSpPr>
        <dsp:cNvPr id="0" name=""/>
        <dsp:cNvSpPr/>
      </dsp:nvSpPr>
      <dsp:spPr>
        <a:xfrm>
          <a:off x="614397" y="2078839"/>
          <a:ext cx="2340149" cy="415914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132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Lotus" panose="00000400000000000000" pitchFamily="2" charset="-78"/>
            </a:rPr>
            <a:t>نوآوری در مدل‌های تجاری</a:t>
          </a:r>
          <a:endParaRPr lang="en-US" sz="1000" kern="1200" dirty="0">
            <a:cs typeface="B Lotus" panose="00000400000000000000" pitchFamily="2" charset="-78"/>
          </a:endParaRPr>
        </a:p>
      </dsp:txBody>
      <dsp:txXfrm>
        <a:off x="614397" y="2078839"/>
        <a:ext cx="2340149" cy="415914"/>
      </dsp:txXfrm>
    </dsp:sp>
    <dsp:sp modelId="{E9819686-D0E2-4E66-BD85-0FF70B0C8EF2}">
      <dsp:nvSpPr>
        <dsp:cNvPr id="0" name=""/>
        <dsp:cNvSpPr/>
      </dsp:nvSpPr>
      <dsp:spPr>
        <a:xfrm>
          <a:off x="354451" y="2026850"/>
          <a:ext cx="519892" cy="519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EDC2A-2FB7-482D-9333-C9A366FF2E13}">
      <dsp:nvSpPr>
        <dsp:cNvPr id="0" name=""/>
        <dsp:cNvSpPr/>
      </dsp:nvSpPr>
      <dsp:spPr>
        <a:xfrm>
          <a:off x="316365" y="2702511"/>
          <a:ext cx="2638181" cy="41591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132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b="1" kern="1200" dirty="0">
              <a:cs typeface="B Lotus" panose="00000400000000000000" pitchFamily="2" charset="-78"/>
            </a:rPr>
            <a:t>مکان‌یابی مجدد تولید و نزدیک‌سازی به بازارهای اصلی</a:t>
          </a:r>
          <a:endParaRPr lang="en-US" sz="1000" kern="1200" dirty="0">
            <a:cs typeface="B Lotus" panose="00000400000000000000" pitchFamily="2" charset="-78"/>
          </a:endParaRPr>
        </a:p>
      </dsp:txBody>
      <dsp:txXfrm>
        <a:off x="316365" y="2702511"/>
        <a:ext cx="2638181" cy="415914"/>
      </dsp:txXfrm>
    </dsp:sp>
    <dsp:sp modelId="{28F2D938-9BCB-4809-A389-45FE631D9D15}">
      <dsp:nvSpPr>
        <dsp:cNvPr id="0" name=""/>
        <dsp:cNvSpPr/>
      </dsp:nvSpPr>
      <dsp:spPr>
        <a:xfrm>
          <a:off x="56419" y="2650522"/>
          <a:ext cx="519892" cy="519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0708F-10B9-4B7A-98A0-11A46600436B}">
      <dsp:nvSpPr>
        <dsp:cNvPr id="0" name=""/>
        <dsp:cNvSpPr/>
      </dsp:nvSpPr>
      <dsp:spPr>
        <a:xfrm>
          <a:off x="-3532954" y="-543049"/>
          <a:ext cx="4211971" cy="4211971"/>
        </a:xfrm>
        <a:prstGeom prst="blockArc">
          <a:avLst>
            <a:gd name="adj1" fmla="val 18900000"/>
            <a:gd name="adj2" fmla="val 2700000"/>
            <a:gd name="adj3" fmla="val 513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E3B6C-A851-4090-9319-BEE695D8A1F6}">
      <dsp:nvSpPr>
        <dsp:cNvPr id="0" name=""/>
        <dsp:cNvSpPr/>
      </dsp:nvSpPr>
      <dsp:spPr>
        <a:xfrm>
          <a:off x="254399" y="164608"/>
          <a:ext cx="3132290" cy="3290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Lotus" panose="00000400000000000000" pitchFamily="2" charset="-78"/>
            </a:rPr>
            <a:t>کاهش تقاضا و جایگزینی محصولات</a:t>
          </a:r>
          <a:endParaRPr lang="en-US" sz="1200" b="1" kern="1200" dirty="0">
            <a:cs typeface="B Lotus" panose="00000400000000000000" pitchFamily="2" charset="-78"/>
          </a:endParaRPr>
        </a:p>
      </dsp:txBody>
      <dsp:txXfrm>
        <a:off x="254399" y="164608"/>
        <a:ext cx="3132290" cy="329091"/>
      </dsp:txXfrm>
    </dsp:sp>
    <dsp:sp modelId="{2BDD30C3-5BFA-4769-86F3-0B11CEF90571}">
      <dsp:nvSpPr>
        <dsp:cNvPr id="0" name=""/>
        <dsp:cNvSpPr/>
      </dsp:nvSpPr>
      <dsp:spPr>
        <a:xfrm>
          <a:off x="48717" y="123471"/>
          <a:ext cx="411364" cy="411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B00BA-A81E-4E52-87B0-60A5AE798793}">
      <dsp:nvSpPr>
        <dsp:cNvPr id="0" name=""/>
        <dsp:cNvSpPr/>
      </dsp:nvSpPr>
      <dsp:spPr>
        <a:xfrm>
          <a:off x="525100" y="658183"/>
          <a:ext cx="2861589" cy="329091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Lotus" panose="00000400000000000000" pitchFamily="2" charset="-78"/>
            </a:rPr>
            <a:t>جایگزینی فناوری‌های جدید</a:t>
          </a:r>
          <a:endParaRPr lang="en-US" sz="1200" b="1" kern="1200" dirty="0">
            <a:cs typeface="B Lotus" panose="00000400000000000000" pitchFamily="2" charset="-78"/>
          </a:endParaRPr>
        </a:p>
      </dsp:txBody>
      <dsp:txXfrm>
        <a:off x="525100" y="658183"/>
        <a:ext cx="2861589" cy="329091"/>
      </dsp:txXfrm>
    </dsp:sp>
    <dsp:sp modelId="{D28901AD-9081-4AA6-B023-B14921746977}">
      <dsp:nvSpPr>
        <dsp:cNvPr id="0" name=""/>
        <dsp:cNvSpPr/>
      </dsp:nvSpPr>
      <dsp:spPr>
        <a:xfrm>
          <a:off x="319418" y="617047"/>
          <a:ext cx="411364" cy="411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4A587-21BE-4A07-8219-5022BF6C3AB0}">
      <dsp:nvSpPr>
        <dsp:cNvPr id="0" name=""/>
        <dsp:cNvSpPr/>
      </dsp:nvSpPr>
      <dsp:spPr>
        <a:xfrm>
          <a:off x="648884" y="1151758"/>
          <a:ext cx="2737805" cy="329091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Lotus" panose="00000400000000000000" pitchFamily="2" charset="-78"/>
            </a:rPr>
            <a:t>انتقال تولید به مناطق دیگر</a:t>
          </a:r>
          <a:endParaRPr lang="en-US" sz="1200" b="1" kern="1200" dirty="0">
            <a:cs typeface="B Lotus" panose="00000400000000000000" pitchFamily="2" charset="-78"/>
          </a:endParaRPr>
        </a:p>
      </dsp:txBody>
      <dsp:txXfrm>
        <a:off x="648884" y="1151758"/>
        <a:ext cx="2737805" cy="329091"/>
      </dsp:txXfrm>
    </dsp:sp>
    <dsp:sp modelId="{B285EA69-6B88-4392-8F0E-6E65AF5639BC}">
      <dsp:nvSpPr>
        <dsp:cNvPr id="0" name=""/>
        <dsp:cNvSpPr/>
      </dsp:nvSpPr>
      <dsp:spPr>
        <a:xfrm>
          <a:off x="443202" y="1110622"/>
          <a:ext cx="411364" cy="411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C1B66-3CD6-4EA9-93CF-CD06EB7B5DDB}">
      <dsp:nvSpPr>
        <dsp:cNvPr id="0" name=""/>
        <dsp:cNvSpPr/>
      </dsp:nvSpPr>
      <dsp:spPr>
        <a:xfrm>
          <a:off x="648884" y="1645021"/>
          <a:ext cx="2737805" cy="329091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Lotus" panose="00000400000000000000" pitchFamily="2" charset="-78"/>
            </a:rPr>
            <a:t>افزایش رقابت و کاهش حاشیه سود</a:t>
          </a:r>
          <a:endParaRPr lang="en-US" sz="1200" kern="1200" dirty="0">
            <a:cs typeface="B Lotus" panose="00000400000000000000" pitchFamily="2" charset="-78"/>
          </a:endParaRPr>
        </a:p>
      </dsp:txBody>
      <dsp:txXfrm>
        <a:off x="648884" y="1645021"/>
        <a:ext cx="2737805" cy="329091"/>
      </dsp:txXfrm>
    </dsp:sp>
    <dsp:sp modelId="{E9819686-D0E2-4E66-BD85-0FF70B0C8EF2}">
      <dsp:nvSpPr>
        <dsp:cNvPr id="0" name=""/>
        <dsp:cNvSpPr/>
      </dsp:nvSpPr>
      <dsp:spPr>
        <a:xfrm>
          <a:off x="443202" y="1603884"/>
          <a:ext cx="411364" cy="411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EDC2A-2FB7-482D-9333-C9A366FF2E13}">
      <dsp:nvSpPr>
        <dsp:cNvPr id="0" name=""/>
        <dsp:cNvSpPr/>
      </dsp:nvSpPr>
      <dsp:spPr>
        <a:xfrm>
          <a:off x="525100" y="2138596"/>
          <a:ext cx="2861589" cy="329091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Lotus" panose="00000400000000000000" pitchFamily="2" charset="-78"/>
            </a:rPr>
            <a:t>خروج شرکت‌ها از بازار</a:t>
          </a:r>
          <a:endParaRPr lang="en-US" sz="1200" kern="1200" dirty="0">
            <a:cs typeface="B Lotus" panose="00000400000000000000" pitchFamily="2" charset="-78"/>
          </a:endParaRPr>
        </a:p>
      </dsp:txBody>
      <dsp:txXfrm>
        <a:off x="525100" y="2138596"/>
        <a:ext cx="2861589" cy="329091"/>
      </dsp:txXfrm>
    </dsp:sp>
    <dsp:sp modelId="{28F2D938-9BCB-4809-A389-45FE631D9D15}">
      <dsp:nvSpPr>
        <dsp:cNvPr id="0" name=""/>
        <dsp:cNvSpPr/>
      </dsp:nvSpPr>
      <dsp:spPr>
        <a:xfrm>
          <a:off x="319418" y="2097460"/>
          <a:ext cx="411364" cy="411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6AEB7-E056-4B5C-AADC-FF7840A0B13A}">
      <dsp:nvSpPr>
        <dsp:cNvPr id="0" name=""/>
        <dsp:cNvSpPr/>
      </dsp:nvSpPr>
      <dsp:spPr>
        <a:xfrm>
          <a:off x="254399" y="2632171"/>
          <a:ext cx="3132290" cy="32909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b="1" kern="1200" dirty="0">
              <a:cs typeface="B Lotus" panose="00000400000000000000" pitchFamily="2" charset="-78"/>
            </a:rPr>
            <a:t>پایان عمر زنجیره‌های تأمین خاص</a:t>
          </a:r>
          <a:endParaRPr lang="en-US" sz="1200" kern="1200" dirty="0">
            <a:cs typeface="B Lotus" panose="00000400000000000000" pitchFamily="2" charset="-78"/>
          </a:endParaRPr>
        </a:p>
      </dsp:txBody>
      <dsp:txXfrm>
        <a:off x="254399" y="2632171"/>
        <a:ext cx="3132290" cy="329091"/>
      </dsp:txXfrm>
    </dsp:sp>
    <dsp:sp modelId="{8EBB8B99-E219-4AA7-A4EC-89DEF3958B16}">
      <dsp:nvSpPr>
        <dsp:cNvPr id="0" name=""/>
        <dsp:cNvSpPr/>
      </dsp:nvSpPr>
      <dsp:spPr>
        <a:xfrm>
          <a:off x="48717" y="2591035"/>
          <a:ext cx="411364" cy="411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D1D1-C0B1-F714-5324-B67A4C55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BF799-E949-0876-1816-31CCFC06F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C8629-DBBD-B4FB-0830-A9040705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CA6D1-8354-A073-DC9C-8CF2999B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A85AF-DDD9-CD90-7BA3-ED00B4F2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2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AF54-0DA3-496B-C3CC-988160D3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DC438-C07A-E8C4-1356-890422D0B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AA8C4-A272-4DCE-DF7B-50B912A9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AEC6-D8F4-1936-0FEE-F3112993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DD54C-82BA-2F66-BC4A-0B2CF55A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7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E9B1F-5E8C-15A6-E61A-46AD2169C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3E5E8-A1DE-3C09-B31F-84D57DA67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8E6CC-FBC5-1B7D-6A27-8E7C7DE3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BE68B-E388-C877-7C97-2A869468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4AA8B-19D4-65F8-A754-47495071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73B2-FCA3-8EB1-F377-4B4831F1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F770-5E88-3893-6AC5-2C49AEB5C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F79D-6DB7-EB2C-171A-D3AF1D7A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A9298-DD7F-01D5-054B-BA0CB3BD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304FA-1C09-2C76-F451-0EB01049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5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A618-5AF6-F74B-C49F-0A43666C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4652E-DD0A-169E-E5EF-1881FB495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84BC3-0752-30F4-203E-4B202D29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981D0-0A63-2B4E-F5E3-521558EA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E2D41-A4D0-60AE-BB4A-71B02D27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7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BC66-D7AA-3025-AE5C-2F68D7CA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5FAC-642F-0C03-6014-EAC7DA43B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0F163-128E-9993-914E-B60FEB81C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3201A-645B-45AC-A5FE-689D4ACB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42D60-C5BA-5760-3F12-3F26797B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860F2-37B5-BD95-B9DC-8949C7EC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E8EF-8E8D-4B89-6F19-786F2DC2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048F7-3CB9-E080-F3B8-BFD7C4EFA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9B634-0C1F-E8F6-7F6D-7E2C05DF1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B1D5B-1019-09EA-B899-DF3EDE0FD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4B68C-B138-CA48-8FA0-299654C50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46580-6C0A-85A6-303E-1E096A5B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A6408-CF36-5D19-8C0E-CAF1F75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6397D-79BD-D2CF-3084-333A742B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8F03-5F35-EFA4-5C84-5799D5E3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70F86-B928-EAEF-0268-B2BB8DFF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61D84-792E-E7CB-1113-1F9323C5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CE90B-8E76-D427-6DF8-76E04979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2CA6B-A831-CEEB-CA17-74D46298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7C96F-55F6-721A-42B5-467353DC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F5F5F-2B77-1D19-AE47-2FDB700E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AFFD-9AF8-96D3-4889-C46579CD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240CB-0593-DA07-0D27-66FA2D6B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35F41-E73B-4956-0C8E-38355654C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B26D5-02C6-9DFA-A471-44B769C7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FBBEC-65E5-11D1-B555-FBD8DD63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F95B9-19FE-F329-1471-45AA93EE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8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925E-CCDA-A719-0D6F-AE1C14D2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CF083-6D4B-644C-03CC-51F84837F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49953-7A58-242A-5ACA-098AFCC78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CD409-F7C8-FEE2-FA87-D95DD70E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C5C56-0139-994D-A8D5-72600240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9BDD3-53A7-4754-FF34-5CA0E33C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4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3873C-4305-5DCA-A5D5-9941C65E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D53BD-9F0D-5FB8-81F9-F6D9FB273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E5F8-5BA7-D90B-5642-21A310237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674E-7935-4D83-8403-7CD4B1CB2E0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D98A5-AC41-6E64-035D-602CC3C4D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C043C-D10F-5EC2-DBFE-B80A5F67D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C4545-80C2-445D-BB5C-1082E185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A641-F745-92C0-1F07-732F3D555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968" y="1945977"/>
            <a:ext cx="9144000" cy="1999708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4800" dirty="0">
                <a:cs typeface="B Titr" panose="00000700000000000000" pitchFamily="2" charset="-78"/>
              </a:rPr>
              <a:t>ایران و زنجیره‌های ارزش منطقه‌ای</a:t>
            </a:r>
            <a:br>
              <a:rPr lang="fa-IR" sz="4800" dirty="0">
                <a:cs typeface="B Titr" panose="00000700000000000000" pitchFamily="2" charset="-78"/>
              </a:rPr>
            </a:br>
            <a:endParaRPr lang="en-US" sz="4800" dirty="0">
              <a:cs typeface="B Titr" panose="00000700000000000000" pitchFamily="2" charset="-78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9ACA91-CB70-1B38-F2ED-E602399AC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659983"/>
            <a:ext cx="1842829" cy="1084840"/>
          </a:xfrm>
        </p:spPr>
        <p:txBody>
          <a:bodyPr>
            <a:normAutofit/>
          </a:bodyPr>
          <a:lstStyle/>
          <a:p>
            <a:endParaRPr lang="fa-IR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دی 1403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CC4E8-5433-E946-333F-2BA88C1AA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531" y="3179713"/>
            <a:ext cx="3810921" cy="363404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1B1AE5-FA57-0675-346A-BC26198AF8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6857" y="124796"/>
            <a:ext cx="1799162" cy="153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B4E0C-36F0-FC5B-8025-3ABF65008BE8}"/>
              </a:ext>
            </a:extLst>
          </p:cNvPr>
          <p:cNvSpPr txBox="1"/>
          <p:nvPr/>
        </p:nvSpPr>
        <p:spPr>
          <a:xfrm rot="292239">
            <a:off x="9637124" y="58855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730C0-CC03-C884-1B16-D92D09EFF54F}"/>
              </a:ext>
            </a:extLst>
          </p:cNvPr>
          <p:cNvSpPr txBox="1"/>
          <p:nvPr/>
        </p:nvSpPr>
        <p:spPr>
          <a:xfrm rot="18058772">
            <a:off x="11014863" y="5090195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RVC</a:t>
            </a:r>
          </a:p>
        </p:txBody>
      </p:sp>
    </p:spTree>
    <p:extLst>
      <p:ext uri="{BB962C8B-B14F-4D97-AF65-F5344CB8AC3E}">
        <p14:creationId xmlns:p14="http://schemas.microsoft.com/office/powerpoint/2010/main" val="411213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5E436A-5B15-7B85-C622-7C49B52AD583}"/>
              </a:ext>
            </a:extLst>
          </p:cNvPr>
          <p:cNvCxnSpPr/>
          <p:nvPr/>
        </p:nvCxnSpPr>
        <p:spPr>
          <a:xfrm>
            <a:off x="0" y="887505"/>
            <a:ext cx="12192000" cy="0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ABAAB8D-E0D5-32D3-F01C-43EA7C942546}"/>
              </a:ext>
            </a:extLst>
          </p:cNvPr>
          <p:cNvSpPr txBox="1"/>
          <p:nvPr/>
        </p:nvSpPr>
        <p:spPr>
          <a:xfrm>
            <a:off x="10763403" y="112384"/>
            <a:ext cx="1428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solidFill>
                  <a:srgbClr val="C00000"/>
                </a:solidFill>
                <a:cs typeface="B Titr" panose="00000700000000000000" pitchFamily="2" charset="-78"/>
              </a:rPr>
              <a:t>ساختار</a:t>
            </a:r>
            <a:endParaRPr lang="en-US" sz="40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1E739-CA9F-B79F-7211-511009CF97DF}"/>
              </a:ext>
            </a:extLst>
          </p:cNvPr>
          <p:cNvSpPr txBox="1"/>
          <p:nvPr/>
        </p:nvSpPr>
        <p:spPr>
          <a:xfrm>
            <a:off x="1145977" y="970538"/>
            <a:ext cx="1062681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cs typeface="B Lotus" panose="00000400000000000000" pitchFamily="2" charset="-78"/>
              </a:rPr>
              <a:t>خانم پریسا یعقوبی</a:t>
            </a:r>
          </a:p>
          <a:p>
            <a:pPr algn="r" rtl="1"/>
            <a:r>
              <a:rPr lang="fa-IR" sz="1600" b="1" dirty="0">
                <a:cs typeface="B Lotus" panose="00000400000000000000" pitchFamily="2" charset="-78"/>
              </a:rPr>
              <a:t>مقدمه</a:t>
            </a:r>
          </a:p>
          <a:p>
            <a:pPr algn="r" rtl="1"/>
            <a:endParaRPr lang="fa-IR" sz="1600" b="1" dirty="0">
              <a:cs typeface="B Lotus" panose="00000400000000000000" pitchFamily="2" charset="-78"/>
            </a:endParaRPr>
          </a:p>
          <a:p>
            <a:pPr algn="r" rtl="1"/>
            <a:r>
              <a:rPr lang="fa-IR" sz="1600" b="1" dirty="0">
                <a:cs typeface="B Lotus" panose="00000400000000000000" pitchFamily="2" charset="-78"/>
              </a:rPr>
              <a:t>تحولات اصلی زنجیره ارزش جهانی</a:t>
            </a:r>
          </a:p>
          <a:p>
            <a:pPr algn="r" rtl="1"/>
            <a:r>
              <a:rPr lang="fa-IR" sz="1600" b="1" dirty="0">
                <a:cs typeface="B Lotus" panose="00000400000000000000" pitchFamily="2" charset="-78"/>
              </a:rPr>
              <a:t>- زنجیره‌های پایین دست به تفکیک ۱۴ رشته فعالیت صنعتی</a:t>
            </a:r>
          </a:p>
          <a:p>
            <a:pPr algn="r" rtl="1"/>
            <a:r>
              <a:rPr lang="fa-IR" sz="1600" b="1" dirty="0">
                <a:cs typeface="B Lotus" panose="00000400000000000000" pitchFamily="2" charset="-78"/>
              </a:rPr>
              <a:t>- زنجیره‌های بالادست  به تفکیک ۱۴ رشته فعالیت صنعتی</a:t>
            </a:r>
          </a:p>
          <a:p>
            <a:pPr algn="r" rtl="1"/>
            <a:r>
              <a:rPr lang="fa-IR" sz="1600" b="1" dirty="0">
                <a:cs typeface="B Lotus" panose="00000400000000000000" pitchFamily="2" charset="-78"/>
              </a:rPr>
              <a:t>* کشورهای </a:t>
            </a:r>
            <a:r>
              <a:rPr lang="fa-IR" sz="1600" b="1" dirty="0" err="1">
                <a:cs typeface="B Lotus" panose="00000400000000000000" pitchFamily="2" charset="-78"/>
              </a:rPr>
              <a:t>غیرمنطقه‌ای</a:t>
            </a:r>
            <a:endParaRPr lang="fa-IR" sz="1600" b="1" dirty="0">
              <a:cs typeface="B Lotus" panose="00000400000000000000" pitchFamily="2" charset="-78"/>
            </a:endParaRPr>
          </a:p>
          <a:p>
            <a:pPr algn="r" rtl="1"/>
            <a:endParaRPr lang="fa-IR" sz="1600" b="1" dirty="0">
              <a:cs typeface="B Lotus" panose="00000400000000000000" pitchFamily="2" charset="-78"/>
            </a:endParaRPr>
          </a:p>
          <a:p>
            <a:pPr algn="r" rtl="1"/>
            <a:r>
              <a:rPr lang="fa-IR" sz="1600" b="1" dirty="0">
                <a:cs typeface="B Lotus" panose="00000400000000000000" pitchFamily="2" charset="-78"/>
              </a:rPr>
              <a:t>تحولات اصلی زنجیره ارزش منطقه‌ای (۱۱ کشور همجوار و همسایه ایران)</a:t>
            </a:r>
          </a:p>
          <a:p>
            <a:pPr algn="r" rtl="1"/>
            <a:r>
              <a:rPr lang="fa-IR" sz="1600" b="1" dirty="0">
                <a:cs typeface="B Lotus" panose="00000400000000000000" pitchFamily="2" charset="-78"/>
              </a:rPr>
              <a:t>- زنجیره‌های پایین دست به تفکیک ۱۴ رشته فعالیت صنعتی</a:t>
            </a:r>
          </a:p>
          <a:p>
            <a:pPr algn="r" rtl="1"/>
            <a:r>
              <a:rPr lang="fa-IR" sz="1600" b="1" dirty="0">
                <a:cs typeface="B Lotus" panose="00000400000000000000" pitchFamily="2" charset="-78"/>
              </a:rPr>
              <a:t>- زنجیره‌های بالادست به تفکیک ۱۴ رشته فعالیت صنعتی</a:t>
            </a:r>
          </a:p>
          <a:p>
            <a:pPr algn="r" rtl="1"/>
            <a:endParaRPr lang="fa-IR" sz="1600" b="1" dirty="0">
              <a:cs typeface="B Lotus" panose="00000400000000000000" pitchFamily="2" charset="-78"/>
            </a:endParaRP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آقای امین مالکی</a:t>
            </a:r>
          </a:p>
          <a:p>
            <a:pPr algn="r" rtl="1"/>
            <a:r>
              <a:rPr lang="fa-IR" sz="1600" b="1" dirty="0">
                <a:cs typeface="B Lotus" panose="00000400000000000000" pitchFamily="2" charset="-78"/>
              </a:rPr>
              <a:t>ایران و زنجیره‌های ارزش منطقه‌ای: فرصت‌ها و چالش‌ها</a:t>
            </a:r>
          </a:p>
          <a:p>
            <a:pPr algn="r" rtl="1"/>
            <a:endParaRPr lang="fa-IR" sz="1600" b="1" dirty="0">
              <a:cs typeface="B Lotus" panose="00000400000000000000" pitchFamily="2" charset="-78"/>
            </a:endParaRP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خانم افسانه شفیعی</a:t>
            </a:r>
          </a:p>
          <a:p>
            <a:pPr algn="r" rtl="1"/>
            <a:r>
              <a:rPr lang="fa-IR" sz="1600" b="1" dirty="0">
                <a:cs typeface="B Lotus" panose="00000400000000000000" pitchFamily="2" charset="-78"/>
              </a:rPr>
              <a:t>نگاهی به زنجیره‌های ارزش یک صنعت منتخب: لاستیک و پلاستیک</a:t>
            </a:r>
          </a:p>
          <a:p>
            <a:pPr algn="r" rtl="1"/>
            <a:endParaRPr lang="fa-IR" sz="1600" b="1" dirty="0">
              <a:cs typeface="B Lotus" panose="00000400000000000000" pitchFamily="2" charset="-78"/>
            </a:endParaRPr>
          </a:p>
          <a:p>
            <a:pPr algn="r" rtl="1"/>
            <a:r>
              <a:rPr lang="fa-IR" b="1" dirty="0">
                <a:cs typeface="B Lotus" panose="00000400000000000000" pitchFamily="2" charset="-78"/>
              </a:rPr>
              <a:t>آقای علیرضا کلاهی</a:t>
            </a:r>
          </a:p>
          <a:p>
            <a:pPr algn="r" rtl="1"/>
            <a:r>
              <a:rPr lang="fa-IR" sz="1600" b="1" dirty="0" err="1">
                <a:cs typeface="B Lotus" panose="00000400000000000000" pitchFamily="2" charset="-78"/>
              </a:rPr>
              <a:t>تجربه‌های</a:t>
            </a:r>
            <a:r>
              <a:rPr lang="fa-IR" sz="1600" b="1" dirty="0">
                <a:cs typeface="B Lotus" panose="00000400000000000000" pitchFamily="2" charset="-78"/>
              </a:rPr>
              <a:t> موفق و ناموفق و </a:t>
            </a:r>
            <a:r>
              <a:rPr lang="fa-IR" sz="1600" b="1" dirty="0" err="1">
                <a:cs typeface="B Lotus" panose="00000400000000000000" pitchFamily="2" charset="-78"/>
              </a:rPr>
              <a:t>ضرورت‌ها</a:t>
            </a:r>
            <a:r>
              <a:rPr lang="fa-IR" sz="1600" b="1" dirty="0">
                <a:cs typeface="B Lotus" panose="00000400000000000000" pitchFamily="2" charset="-78"/>
              </a:rPr>
              <a:t> </a:t>
            </a:r>
            <a:r>
              <a:rPr lang="fa-IR" sz="1600" b="1" dirty="0" err="1">
                <a:cs typeface="B Lotus" panose="00000400000000000000" pitchFamily="2" charset="-78"/>
              </a:rPr>
              <a:t>پیش‌رو</a:t>
            </a:r>
            <a:endParaRPr lang="fa-IR" sz="16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596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5E436A-5B15-7B85-C622-7C49B52AD583}"/>
              </a:ext>
            </a:extLst>
          </p:cNvPr>
          <p:cNvCxnSpPr/>
          <p:nvPr/>
        </p:nvCxnSpPr>
        <p:spPr>
          <a:xfrm>
            <a:off x="0" y="887505"/>
            <a:ext cx="12192000" cy="0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34E9B2-BED7-166B-502E-55B5A4CAEF16}"/>
              </a:ext>
            </a:extLst>
          </p:cNvPr>
          <p:cNvSpPr txBox="1"/>
          <p:nvPr/>
        </p:nvSpPr>
        <p:spPr>
          <a:xfrm>
            <a:off x="10750580" y="112384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solidFill>
                  <a:srgbClr val="C00000"/>
                </a:solidFill>
                <a:cs typeface="B Titr" panose="00000700000000000000" pitchFamily="2" charset="-78"/>
              </a:rPr>
              <a:t>تعاریف</a:t>
            </a:r>
            <a:endParaRPr lang="en-US" sz="40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F3BFA-5DD6-0D5A-FFFF-16B70B5D8769}"/>
              </a:ext>
            </a:extLst>
          </p:cNvPr>
          <p:cNvSpPr txBox="1"/>
          <p:nvPr/>
        </p:nvSpPr>
        <p:spPr>
          <a:xfrm>
            <a:off x="7831394" y="1070525"/>
            <a:ext cx="4236428" cy="52860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 rtl="1">
              <a:lnSpc>
                <a:spcPct val="150000"/>
              </a:lnSpc>
            </a:pPr>
            <a:r>
              <a:rPr lang="fa-IR" sz="1600" b="1" dirty="0">
                <a:cs typeface="B Lotus" panose="00000400000000000000" pitchFamily="2" charset="-78"/>
              </a:rPr>
              <a:t>14 رشته فعالیت صنعتی عبارتند از: 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پالایشگاهی 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چرم و محصولات چرمی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چوب و محصولات چوبی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شیمیایی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غذایی، آشامیدنی و دخانیات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فلزات اساسی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کاغذ و محصولات کاغذی و انتشار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کانی غیرفلزی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لاستیک و پلاستیک 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ماشین‌آلات اداری، برقی، الکترونیکی و اپتیکی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ماشین‌آلات کشاورزی و معدنی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مبلمان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منسوجات و پوشاک</a:t>
            </a:r>
          </a:p>
          <a:p>
            <a:pPr marL="800100" lvl="1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1500" b="1" dirty="0">
                <a:cs typeface="B Lotus" panose="00000400000000000000" pitchFamily="2" charset="-78"/>
              </a:rPr>
              <a:t>صنایع وسایل نقلیه موتوری و تجهیزات حمل و نقل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9BB90-9E99-C3A1-C6D6-7B6E0F363420}"/>
              </a:ext>
            </a:extLst>
          </p:cNvPr>
          <p:cNvSpPr txBox="1"/>
          <p:nvPr/>
        </p:nvSpPr>
        <p:spPr>
          <a:xfrm>
            <a:off x="870156" y="1070525"/>
            <a:ext cx="6822312" cy="95795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 algn="just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1500" b="1" dirty="0">
                <a:cs typeface="B Lotus" panose="00000400000000000000" pitchFamily="2" charset="-78"/>
              </a:rPr>
              <a:t>منظور از زنجیره‌های ارزش جهانی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fa-IR" sz="1500" b="1" dirty="0">
                <a:cs typeface="B Lotus" panose="00000400000000000000" pitchFamily="2" charset="-78"/>
              </a:rPr>
              <a:t>: بالادست (ارتباط پسین- نقش تقاضا کننده)</a:t>
            </a:r>
          </a:p>
          <a:p>
            <a:pPr marL="742950" lvl="1" indent="-285750" algn="just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1500" b="1" dirty="0">
                <a:cs typeface="B Lotus" panose="00000400000000000000" pitchFamily="2" charset="-78"/>
              </a:rPr>
              <a:t>منظور از زنجیره‌های ارزش جهانی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fa-IR" sz="1500" b="1" dirty="0">
                <a:cs typeface="B Lotus" panose="00000400000000000000" pitchFamily="2" charset="-78"/>
              </a:rPr>
              <a:t>: پایین دست (ارتباط پیشین- نقش عرضه کننده)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51CB6-3553-48B9-2073-8FB21A3D03FC}"/>
              </a:ext>
            </a:extLst>
          </p:cNvPr>
          <p:cNvSpPr txBox="1"/>
          <p:nvPr/>
        </p:nvSpPr>
        <p:spPr>
          <a:xfrm>
            <a:off x="870156" y="2152507"/>
            <a:ext cx="6822312" cy="418960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 algn="just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1500" b="1" dirty="0">
                <a:cs typeface="B Lotus" panose="00000400000000000000" pitchFamily="2" charset="-78"/>
              </a:rPr>
              <a:t>منابع داده ها</a:t>
            </a:r>
          </a:p>
          <a:p>
            <a:pPr lvl="1" algn="just" rtl="1">
              <a:lnSpc>
                <a:spcPct val="200000"/>
              </a:lnSpc>
            </a:pPr>
            <a:r>
              <a:rPr lang="fa-IR" sz="1500" b="1" dirty="0">
                <a:cs typeface="B Lotus" panose="00000400000000000000" pitchFamily="2" charset="-78"/>
              </a:rPr>
              <a:t>جداول داده- ستانده منطقه‌ای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ADB</a:t>
            </a:r>
          </a:p>
          <a:p>
            <a:pPr lvl="1" algn="just" rtl="1">
              <a:lnSpc>
                <a:spcPct val="200000"/>
              </a:lnSpc>
            </a:pPr>
            <a:endParaRPr lang="en-US" sz="1500" b="1" dirty="0">
              <a:cs typeface="B Lotus" panose="00000400000000000000" pitchFamily="2" charset="-78"/>
            </a:endParaRPr>
          </a:p>
          <a:p>
            <a:pPr lvl="1" algn="just" rtl="1">
              <a:lnSpc>
                <a:spcPct val="200000"/>
              </a:lnSpc>
            </a:pPr>
            <a:endParaRPr lang="en-US" sz="1500" b="1" dirty="0">
              <a:cs typeface="B Lotus" panose="00000400000000000000" pitchFamily="2" charset="-78"/>
            </a:endParaRPr>
          </a:p>
          <a:p>
            <a:pPr lvl="1" algn="just" rtl="1">
              <a:lnSpc>
                <a:spcPct val="200000"/>
              </a:lnSpc>
            </a:pPr>
            <a:endParaRPr lang="en-US" sz="1500" b="1" dirty="0">
              <a:cs typeface="B Lotus" panose="00000400000000000000" pitchFamily="2" charset="-78"/>
            </a:endParaRPr>
          </a:p>
          <a:p>
            <a:pPr lvl="1" algn="just" rtl="1">
              <a:lnSpc>
                <a:spcPct val="200000"/>
              </a:lnSpc>
            </a:pPr>
            <a:endParaRPr lang="en-US" sz="1500" b="1" dirty="0">
              <a:cs typeface="B Lotus" panose="00000400000000000000" pitchFamily="2" charset="-78"/>
            </a:endParaRPr>
          </a:p>
          <a:p>
            <a:pPr lvl="1" algn="just" rtl="1">
              <a:lnSpc>
                <a:spcPct val="200000"/>
              </a:lnSpc>
            </a:pPr>
            <a:endParaRPr lang="en-US" sz="1500" b="1" dirty="0">
              <a:cs typeface="B Lotus" panose="00000400000000000000" pitchFamily="2" charset="-78"/>
            </a:endParaRPr>
          </a:p>
          <a:p>
            <a:pPr lvl="1" algn="just" rtl="1">
              <a:lnSpc>
                <a:spcPct val="200000"/>
              </a:lnSpc>
            </a:pPr>
            <a:endParaRPr lang="en-US" sz="1500" b="1" dirty="0">
              <a:cs typeface="B Lotus" panose="00000400000000000000" pitchFamily="2" charset="-78"/>
            </a:endParaRPr>
          </a:p>
          <a:p>
            <a:pPr lvl="1" algn="just" rtl="1">
              <a:lnSpc>
                <a:spcPct val="200000"/>
              </a:lnSpc>
            </a:pPr>
            <a:endParaRPr lang="fa-IR" sz="1500" b="1" dirty="0">
              <a:cs typeface="B Lotus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F77C86-70CD-8C38-F7C8-C22C68EDD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4" y="2255742"/>
            <a:ext cx="3351368" cy="1911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649F7-239A-6C4B-1204-195C5E1CC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62" y="4306303"/>
            <a:ext cx="3322850" cy="20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5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577A62-E99A-3F5E-6E4C-CC24F058CCE7}"/>
              </a:ext>
            </a:extLst>
          </p:cNvPr>
          <p:cNvCxnSpPr/>
          <p:nvPr/>
        </p:nvCxnSpPr>
        <p:spPr>
          <a:xfrm>
            <a:off x="0" y="887505"/>
            <a:ext cx="12192000" cy="0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9051859-65B8-E6A3-8267-466B5DE92928}"/>
              </a:ext>
            </a:extLst>
          </p:cNvPr>
          <p:cNvSpPr txBox="1"/>
          <p:nvPr/>
        </p:nvSpPr>
        <p:spPr>
          <a:xfrm>
            <a:off x="3227687" y="112384"/>
            <a:ext cx="896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solidFill>
                  <a:srgbClr val="C00000"/>
                </a:solidFill>
                <a:cs typeface="B Titr" panose="00000700000000000000" pitchFamily="2" charset="-78"/>
              </a:rPr>
              <a:t>سطوح زنجیره‌های ارزش جهانی در صنایع مختلف</a:t>
            </a:r>
            <a:endParaRPr lang="en-US" sz="40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9ACF8-0431-A2E6-F750-E2F1161DF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63" y="954741"/>
            <a:ext cx="88011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8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FB661C-8265-91CF-7206-9BE7766267E8}"/>
              </a:ext>
            </a:extLst>
          </p:cNvPr>
          <p:cNvCxnSpPr/>
          <p:nvPr/>
        </p:nvCxnSpPr>
        <p:spPr>
          <a:xfrm>
            <a:off x="0" y="887505"/>
            <a:ext cx="12192000" cy="0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15F8BA-3AAB-BF73-746D-55B6D217AACE}"/>
              </a:ext>
            </a:extLst>
          </p:cNvPr>
          <p:cNvSpPr txBox="1"/>
          <p:nvPr/>
        </p:nvSpPr>
        <p:spPr>
          <a:xfrm>
            <a:off x="5039080" y="112384"/>
            <a:ext cx="7152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>
                <a:solidFill>
                  <a:srgbClr val="C00000"/>
                </a:solidFill>
                <a:cs typeface="B Titr" panose="00000700000000000000" pitchFamily="2" charset="-78"/>
              </a:rPr>
              <a:t>مراحل تکامل زنجیره‌های ارزش جهانی</a:t>
            </a:r>
            <a:endParaRPr lang="en-US" sz="40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49079C-2AD1-F326-C453-E6F4A325A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448214"/>
              </p:ext>
            </p:extLst>
          </p:nvPr>
        </p:nvGraphicFramePr>
        <p:xfrm>
          <a:off x="0" y="820271"/>
          <a:ext cx="3296356" cy="284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0B7F7B-75AD-1F36-FBAF-1DF19E8F4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838284"/>
              </p:ext>
            </p:extLst>
          </p:nvPr>
        </p:nvGraphicFramePr>
        <p:xfrm>
          <a:off x="4337160" y="986828"/>
          <a:ext cx="2998082" cy="261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11342E-CB10-E41E-49EC-9A0B005F9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937906"/>
              </p:ext>
            </p:extLst>
          </p:nvPr>
        </p:nvGraphicFramePr>
        <p:xfrm>
          <a:off x="8393107" y="901778"/>
          <a:ext cx="2901244" cy="268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7BEDE49-A020-CA84-5CD6-C21545A87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979710"/>
              </p:ext>
            </p:extLst>
          </p:nvPr>
        </p:nvGraphicFramePr>
        <p:xfrm>
          <a:off x="1648178" y="3667669"/>
          <a:ext cx="2998082" cy="332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E98458F-BC18-9EF0-A6EF-3C73F8813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875812"/>
              </p:ext>
            </p:extLst>
          </p:nvPr>
        </p:nvGraphicFramePr>
        <p:xfrm>
          <a:off x="5507367" y="3769078"/>
          <a:ext cx="3427060" cy="312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270044-CE3C-6161-C103-185EF5616D44}"/>
              </a:ext>
            </a:extLst>
          </p:cNvPr>
          <p:cNvSpPr txBox="1"/>
          <p:nvPr/>
        </p:nvSpPr>
        <p:spPr>
          <a:xfrm>
            <a:off x="0" y="20929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accent1"/>
                </a:solidFill>
                <a:cs typeface="B Lotus" panose="00000400000000000000" pitchFamily="2" charset="-78"/>
              </a:rPr>
              <a:t>نوپا</a:t>
            </a:r>
            <a:endParaRPr lang="en-US" b="1" dirty="0">
              <a:solidFill>
                <a:schemeClr val="accent1"/>
              </a:solidFill>
              <a:cs typeface="B Lotus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8BA46-1FBF-EF8C-C0CF-7DA6C945BDCF}"/>
              </a:ext>
            </a:extLst>
          </p:cNvPr>
          <p:cNvSpPr txBox="1"/>
          <p:nvPr/>
        </p:nvSpPr>
        <p:spPr>
          <a:xfrm>
            <a:off x="4049418" y="210786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accent1"/>
                </a:solidFill>
                <a:cs typeface="B Lotus" panose="00000400000000000000" pitchFamily="2" charset="-78"/>
              </a:rPr>
              <a:t>ظهور</a:t>
            </a:r>
            <a:endParaRPr lang="en-US" b="1" dirty="0">
              <a:solidFill>
                <a:schemeClr val="accent1"/>
              </a:solidFill>
              <a:cs typeface="B Lotus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188C1-CA04-0C07-FF25-5C78AFFE20F7}"/>
              </a:ext>
            </a:extLst>
          </p:cNvPr>
          <p:cNvSpPr txBox="1"/>
          <p:nvPr/>
        </p:nvSpPr>
        <p:spPr>
          <a:xfrm>
            <a:off x="8246830" y="207639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accent1"/>
                </a:solidFill>
                <a:cs typeface="B Lotus" panose="00000400000000000000" pitchFamily="2" charset="-78"/>
              </a:rPr>
              <a:t>بالغ</a:t>
            </a:r>
            <a:endParaRPr lang="en-US" b="1" dirty="0">
              <a:solidFill>
                <a:schemeClr val="accent1"/>
              </a:solidFill>
              <a:cs typeface="B Lotus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51D5C1-463F-F673-EDDC-6F30CD9672FF}"/>
              </a:ext>
            </a:extLst>
          </p:cNvPr>
          <p:cNvSpPr txBox="1"/>
          <p:nvPr/>
        </p:nvSpPr>
        <p:spPr>
          <a:xfrm>
            <a:off x="787071" y="517578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accent1"/>
                </a:solidFill>
                <a:cs typeface="B Lotus" panose="00000400000000000000" pitchFamily="2" charset="-78"/>
              </a:rPr>
              <a:t>پیکربندی مجدد</a:t>
            </a:r>
            <a:endParaRPr lang="en-US" b="1" dirty="0">
              <a:solidFill>
                <a:schemeClr val="accent1"/>
              </a:solidFill>
              <a:cs typeface="B Lotus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D2312-B4F2-5652-31AF-8BA30D3AAF14}"/>
              </a:ext>
            </a:extLst>
          </p:cNvPr>
          <p:cNvSpPr txBox="1"/>
          <p:nvPr/>
        </p:nvSpPr>
        <p:spPr>
          <a:xfrm>
            <a:off x="5394104" y="517578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accent1"/>
                </a:solidFill>
                <a:cs typeface="B Lotus" panose="00000400000000000000" pitchFamily="2" charset="-78"/>
              </a:rPr>
              <a:t>افول</a:t>
            </a:r>
            <a:endParaRPr lang="en-US" b="1" dirty="0">
              <a:solidFill>
                <a:schemeClr val="accent1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207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FB661C-8265-91CF-7206-9BE7766267E8}"/>
              </a:ext>
            </a:extLst>
          </p:cNvPr>
          <p:cNvCxnSpPr/>
          <p:nvPr/>
        </p:nvCxnSpPr>
        <p:spPr>
          <a:xfrm>
            <a:off x="0" y="887505"/>
            <a:ext cx="12192000" cy="0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15F8BA-3AAB-BF73-746D-55B6D217AACE}"/>
              </a:ext>
            </a:extLst>
          </p:cNvPr>
          <p:cNvSpPr txBox="1"/>
          <p:nvPr/>
        </p:nvSpPr>
        <p:spPr>
          <a:xfrm>
            <a:off x="714967" y="195009"/>
            <a:ext cx="113191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200" b="1" dirty="0">
                <a:solidFill>
                  <a:srgbClr val="C00000"/>
                </a:solidFill>
                <a:cs typeface="B Titr" panose="00000700000000000000" pitchFamily="2" charset="-78"/>
              </a:rPr>
              <a:t>تحولات زنجیره‌های جهانی و منطقه‌ای در پایین دست (زنجیره‌های پیشین- نقش عرضه کننده کشورها) بخش صنعت</a:t>
            </a:r>
            <a:endParaRPr lang="en-US" sz="22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988A1D-0DEE-CEBE-3F70-3D02FBD872E4}"/>
              </a:ext>
            </a:extLst>
          </p:cNvPr>
          <p:cNvSpPr txBox="1"/>
          <p:nvPr/>
        </p:nvSpPr>
        <p:spPr>
          <a:xfrm>
            <a:off x="370389" y="887505"/>
            <a:ext cx="11663703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 b="1" dirty="0">
                <a:cs typeface="B Nazanin" panose="00000400000000000000" pitchFamily="2" charset="-78"/>
              </a:rPr>
              <a:t>مناطق اصلی در کل 14 رشته فعالیت در طی بازه زمانی 2022-2017: کشورهای اروپایی، آسیایی، کشورهای همجوار و همسایه ایران (۱۱ کشور)، کشورهای آمریکایی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منطقه آسیا 2022-2017 بیشترین سهم مشارکت پیشین (</a:t>
            </a:r>
            <a:r>
              <a:rPr 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Forward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)را در صنایع چرم و محصولات چرمی، فلزات اساسی، کانی غیرفلزی، لاستیک و پلاستیک، ماشین‌آلات کشاورزی و معدنی،‌منسوجات و پوشاک و وسایل نقلیه موتوری داشته‌اند. 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b="1" dirty="0"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1600" b="1" dirty="0">
                <a:cs typeface="B Nazanin" panose="00000400000000000000" pitchFamily="2" charset="-78"/>
              </a:rPr>
              <a:t>در منطقه اروپا: کاهش مشارکت در زنجیره‌های ارزش بالادست صنایع وسایل نقلیه موتوری،‌ منسوجات و ماشین‌آلات کشاورزی و معدنی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1600" b="1" dirty="0">
                <a:cs typeface="B Nazanin" panose="00000400000000000000" pitchFamily="2" charset="-78"/>
              </a:rPr>
              <a:t>در منطقه آسیا : کاهش مشارکت در زنجیره‌های ارزش بالادست صنایع غذایی و مبلمان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1600" b="1" dirty="0">
                <a:cs typeface="B Nazanin" panose="00000400000000000000" pitchFamily="2" charset="-78"/>
              </a:rPr>
              <a:t>در منطقه آمریکا : کاهش مشارکت در زنجیره‌های ارزش بالادست صنایع منسوجات و پوشاک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1600" b="1" dirty="0">
                <a:cs typeface="B Nazanin" panose="00000400000000000000" pitchFamily="2" charset="-78"/>
              </a:rPr>
              <a:t>در کشورهای همسایه و همجوار ایران : کاهش مشارکت در زنجیره‌های ارزش بالادست صنایع کاغذ و محصولات کاغذی و انتشار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a-IR" sz="1600" b="1" dirty="0"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600" b="1" dirty="0">
                <a:cs typeface="B Nazanin" panose="00000400000000000000" pitchFamily="2" charset="-78"/>
              </a:rPr>
              <a:t>نگاه مقایسه‌ای با تاکید زنجیره‌های ارزش منطقه‌ای:</a:t>
            </a:r>
          </a:p>
          <a:p>
            <a:pPr marL="742950" lvl="1" indent="-2857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1600" b="1" dirty="0">
                <a:cs typeface="B Nazanin" panose="00000400000000000000" pitchFamily="2" charset="-78"/>
              </a:rPr>
              <a:t>افزایش متوسط مشارکت کشورهای همجوارو همسایه ایران نسبت به سایر مناطق طی بازه زمانی 2022-2017</a:t>
            </a:r>
          </a:p>
          <a:p>
            <a:pPr marL="742950" lvl="1" indent="-2857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1600" b="1" dirty="0">
                <a:cs typeface="B Nazanin" panose="00000400000000000000" pitchFamily="2" charset="-78"/>
              </a:rPr>
              <a:t>افزایش متوسط مشارکت کشورهای همجوار و همسایه ایران در صنایع غذایی، صنایع چوب و محصولات چوبی، صنایع فلزات اساسی، صنایع پالایشگاهی</a:t>
            </a:r>
          </a:p>
          <a:p>
            <a:pPr marL="742950" lvl="1" indent="-2857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786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FB661C-8265-91CF-7206-9BE7766267E8}"/>
              </a:ext>
            </a:extLst>
          </p:cNvPr>
          <p:cNvCxnSpPr/>
          <p:nvPr/>
        </p:nvCxnSpPr>
        <p:spPr>
          <a:xfrm>
            <a:off x="0" y="887505"/>
            <a:ext cx="12192000" cy="0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15F8BA-3AAB-BF73-746D-55B6D217AACE}"/>
              </a:ext>
            </a:extLst>
          </p:cNvPr>
          <p:cNvSpPr txBox="1"/>
          <p:nvPr/>
        </p:nvSpPr>
        <p:spPr>
          <a:xfrm>
            <a:off x="248493" y="195009"/>
            <a:ext cx="11785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تحولات زنجیره‌های جهانی و منطقه‌ای در بالادست (زنجیره‌های پسین- نقش تقاضاکننده کشورها) بخش صنعت</a:t>
            </a:r>
            <a:endParaRPr lang="en-US" sz="24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988A1D-0DEE-CEBE-3F70-3D02FBD872E4}"/>
              </a:ext>
            </a:extLst>
          </p:cNvPr>
          <p:cNvSpPr txBox="1"/>
          <p:nvPr/>
        </p:nvSpPr>
        <p:spPr>
          <a:xfrm>
            <a:off x="370389" y="887505"/>
            <a:ext cx="11663703" cy="711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b="1" dirty="0">
                <a:cs typeface="B Nazanin" panose="00000400000000000000" pitchFamily="2" charset="-78"/>
              </a:rPr>
              <a:t>افزایش مشارکت تمامی مناطق در زنجیره‌های ارزش بالادست در طی بازه زمانی 2022-2017</a:t>
            </a:r>
            <a:endParaRPr lang="en-US" b="1" dirty="0"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b="1" dirty="0">
                <a:cs typeface="B Nazanin" panose="00000400000000000000" pitchFamily="2" charset="-78"/>
              </a:rPr>
              <a:t>افزایش مشارکت چشمگیر کشورهای اروپایی در زنجیره‌های ارزش پسین(</a:t>
            </a:r>
            <a:r>
              <a:rPr lang="en-US" b="1" dirty="0">
                <a:cs typeface="B Nazanin" panose="00000400000000000000" pitchFamily="2" charset="-78"/>
              </a:rPr>
              <a:t>Backward</a:t>
            </a:r>
            <a:r>
              <a:rPr lang="fa-IR" b="1" dirty="0">
                <a:cs typeface="B Nazanin" panose="00000400000000000000" pitchFamily="2" charset="-78"/>
              </a:rPr>
              <a:t>) جهانی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b="1" dirty="0">
                <a:cs typeface="B Nazanin" panose="00000400000000000000" pitchFamily="2" charset="-78"/>
              </a:rPr>
              <a:t>افزایش مشارکت کشورهای آسیایی پس از کشورهای اروپایی در زنجیره‌های بالادست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b="1" dirty="0">
                <a:cs typeface="B Nazanin" panose="00000400000000000000" pitchFamily="2" charset="-78"/>
              </a:rPr>
              <a:t> در کشورهای آسیایی در صنایع ماشین آلات کشاورزی و معدنی متوسط نرخ مشارکت تقریباً برابر و حتی کمی بالاتر از کشورهای اروپایی دارند.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b="1" dirty="0">
                <a:cs typeface="B Nazanin" panose="00000400000000000000" pitchFamily="2" charset="-78"/>
              </a:rPr>
              <a:t>کشورهای همجوار و همسایه در بیشتر صنایع متوسط نرخ مشارکت بالاتری نسبت به کشورهای آمریکایی دارند.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a-IR" b="1" dirty="0"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b="1" dirty="0">
                <a:cs typeface="B Nazanin" panose="00000400000000000000" pitchFamily="2" charset="-78"/>
              </a:rPr>
              <a:t>نگاه مقایسه‌ای با تاکید زنجیره‌های ارزش منطقه‌ای:</a:t>
            </a:r>
          </a:p>
          <a:p>
            <a:pPr marL="742950" lvl="1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مشارکت نسبتاً یکسان کشورهای همجوار و همسایه در تمامی صنایع</a:t>
            </a:r>
          </a:p>
          <a:p>
            <a:pPr marL="742950" lvl="1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افزایش مشارکت کشورهای همجوار و همسایه نسبت به کشورهای آسیایی در صنایع چوب و محصولات چوبی، چرم و محصولات چرمی، صنایع مبلمان، منسوجات و پوشاک</a:t>
            </a:r>
          </a:p>
          <a:p>
            <a:pPr marL="742950" lvl="1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در میان کشورهای همجوار و همسایه صنایع وسایل نقلیه موتوری بیشترین میزان مشارکت را به طور متوسط طی سال های 2022-2017 داشته اند.</a:t>
            </a:r>
          </a:p>
          <a:p>
            <a:pPr marL="742950" lvl="1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در میان کشورهای همجوار و همسایه کشور کویت بیشترین مشارکت را در طی سالهای مورد بررسی در کل صنایع داشته و پس از آن کشورهای گرجستان و ارمنستان قرار دارند.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a-IR" b="1" dirty="0"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b="1" dirty="0">
              <a:cs typeface="B Nazanin" panose="00000400000000000000" pitchFamily="2" charset="-78"/>
            </a:endParaRPr>
          </a:p>
          <a:p>
            <a:pPr lvl="1" algn="just" rtl="1">
              <a:lnSpc>
                <a:spcPct val="15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58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FB661C-8265-91CF-7206-9BE7766267E8}"/>
              </a:ext>
            </a:extLst>
          </p:cNvPr>
          <p:cNvCxnSpPr/>
          <p:nvPr/>
        </p:nvCxnSpPr>
        <p:spPr>
          <a:xfrm>
            <a:off x="0" y="887505"/>
            <a:ext cx="12192000" cy="0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15F8BA-3AAB-BF73-746D-55B6D217AACE}"/>
              </a:ext>
            </a:extLst>
          </p:cNvPr>
          <p:cNvSpPr txBox="1"/>
          <p:nvPr/>
        </p:nvSpPr>
        <p:spPr>
          <a:xfrm>
            <a:off x="10780223" y="195009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جمع‌بندی</a:t>
            </a:r>
            <a:endParaRPr lang="en-US" sz="24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988A1D-0DEE-CEBE-3F70-3D02FBD872E4}"/>
              </a:ext>
            </a:extLst>
          </p:cNvPr>
          <p:cNvSpPr txBox="1"/>
          <p:nvPr/>
        </p:nvSpPr>
        <p:spPr>
          <a:xfrm>
            <a:off x="370389" y="887505"/>
            <a:ext cx="11663703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تقریباً تمامی کشورها در زنجیره‌های ارزش جهانی مشارکت دارند. اما شیوه مشارکت آنها با یکدیگر متفاوت است.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مشارکت کشورها در بخش های بالادستی که فاصله بیشتری تا مصرف کننده نهایی دارد و نقش تقاضاکننده را دارند؛ بیشتر است.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کشورهای همجوار و همسایه (11 کشور) بازیگران اصلی در صنایع مختلف هستند. 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مشارکت پایین دست محدود کشورها در مناطق جغرافیایی مختلف در تولید مثلاً در منطقه همجوار و کشورهای همسایه بازیگران اصلی در صنایع مختلف محدود به پنج کشور ترکیه، روسیه، پاکستان، عربستان و مصر هستند.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بیشتر مشارکت کشورهای همجوار و همسایه در صنایع غذایی، چوب و محصولات چوبی و منسوجات و پوشاک است.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با بررسی روند تحولات زنجیره‌های ارزش جهانی و منطقه‌ای می‌توان دریافت که مشارکت در این زنجیره‌ها نیازمند تدوین صحیح سیاست‌های تجاری و صنعتی همسو و همراستا با یکدیگر است تا به رشد پایدار کشورها منجر شود.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مشارکت در این زنجیره‌ها چه در بالادست و چه در پایین‌دست مزایا و چالش‌هایی دارد که شناسایی آن‌ها سبب مشارکت مؤثرتر کشور در زنجیره‌ها می‌شود.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b="1" dirty="0">
              <a:cs typeface="B Nazanin" panose="00000400000000000000" pitchFamily="2" charset="-78"/>
            </a:endParaRPr>
          </a:p>
          <a:p>
            <a:pPr lvl="1" algn="just" rtl="1">
              <a:lnSpc>
                <a:spcPct val="150000"/>
              </a:lnSpc>
            </a:pP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80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828DD-B3A7-7E42-C570-772227499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288" y="395916"/>
            <a:ext cx="6361423" cy="606616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8C0F0-2ACC-D237-A7EE-36944B5339BA}"/>
              </a:ext>
            </a:extLst>
          </p:cNvPr>
          <p:cNvSpPr txBox="1"/>
          <p:nvPr/>
        </p:nvSpPr>
        <p:spPr>
          <a:xfrm rot="21234631">
            <a:off x="4690431" y="454908"/>
            <a:ext cx="1449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dirty="0">
                <a:solidFill>
                  <a:srgbClr val="C00000"/>
                </a:solidFill>
                <a:cs typeface="B Titr" panose="00000700000000000000" pitchFamily="2" charset="-78"/>
              </a:rPr>
              <a:t>پرسش</a:t>
            </a:r>
            <a:endParaRPr lang="en-US" sz="2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CE6DD-FCB9-EAA9-32AD-F9C7ED569765}"/>
              </a:ext>
            </a:extLst>
          </p:cNvPr>
          <p:cNvSpPr txBox="1"/>
          <p:nvPr/>
        </p:nvSpPr>
        <p:spPr>
          <a:xfrm>
            <a:off x="7556090" y="3075056"/>
            <a:ext cx="1148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پاسخ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A58F9-9B4D-551E-0945-F98AB55F488F}"/>
              </a:ext>
            </a:extLst>
          </p:cNvPr>
          <p:cNvSpPr txBox="1"/>
          <p:nvPr/>
        </p:nvSpPr>
        <p:spPr>
          <a:xfrm>
            <a:off x="5074064" y="4879170"/>
            <a:ext cx="1354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dirty="0">
                <a:solidFill>
                  <a:srgbClr val="0070C0"/>
                </a:solidFill>
                <a:cs typeface="B Titr" panose="00000700000000000000" pitchFamily="2" charset="-78"/>
              </a:rPr>
              <a:t>سپاس</a:t>
            </a:r>
            <a:endParaRPr lang="en-US" sz="20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574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956</Words>
  <Application>Microsoft Office PowerPoint</Application>
  <PresentationFormat>Widescreen</PresentationFormat>
  <Paragraphs>121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 Lotus</vt:lpstr>
      <vt:lpstr>Calibri</vt:lpstr>
      <vt:lpstr>Calibri Light</vt:lpstr>
      <vt:lpstr>Times New Roman</vt:lpstr>
      <vt:lpstr>Wingdings</vt:lpstr>
      <vt:lpstr>Office Theme</vt:lpstr>
      <vt:lpstr>ایران و زنجیره‌های ارزش منطقه‌ای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تحولات و روند زنجیره‌های ارزش جهانی</dc:title>
  <dc:creator>Parisa Yaghoubi</dc:creator>
  <cp:lastModifiedBy>Parisa Yaghoubi</cp:lastModifiedBy>
  <cp:revision>44</cp:revision>
  <dcterms:created xsi:type="dcterms:W3CDTF">2024-12-28T09:36:55Z</dcterms:created>
  <dcterms:modified xsi:type="dcterms:W3CDTF">2024-12-31T05:42:39Z</dcterms:modified>
</cp:coreProperties>
</file>